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2"/>
  </p:notesMasterIdLst>
  <p:sldIdLst>
    <p:sldId id="596" r:id="rId2"/>
    <p:sldId id="275" r:id="rId3"/>
    <p:sldId id="276" r:id="rId4"/>
    <p:sldId id="277" r:id="rId5"/>
    <p:sldId id="278" r:id="rId6"/>
    <p:sldId id="279" r:id="rId7"/>
    <p:sldId id="280" r:id="rId8"/>
    <p:sldId id="281" r:id="rId9"/>
    <p:sldId id="282" r:id="rId10"/>
    <p:sldId id="283" r:id="rId11"/>
  </p:sldIdLst>
  <p:sldSz cx="9144000" cy="5143500" type="screen16x9"/>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0120" autoAdjust="0"/>
  </p:normalViewPr>
  <p:slideViewPr>
    <p:cSldViewPr>
      <p:cViewPr varScale="1">
        <p:scale>
          <a:sx n="121" d="100"/>
          <a:sy n="121" d="100"/>
        </p:scale>
        <p:origin x="131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0ED-4EFE-AFAC-D1F697F030D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0ED-4EFE-AFAC-D1F697F030D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0ED-4EFE-AFAC-D1F697F030D2}"/>
            </c:ext>
          </c:extLst>
        </c:ser>
        <c:dLbls>
          <c:showLegendKey val="0"/>
          <c:showVal val="0"/>
          <c:showCatName val="0"/>
          <c:showSerName val="0"/>
          <c:showPercent val="0"/>
          <c:showBubbleSize val="0"/>
        </c:dLbls>
        <c:gapWidth val="150"/>
        <c:shape val="box"/>
        <c:axId val="85104512"/>
        <c:axId val="85106048"/>
        <c:axId val="0"/>
      </c:bar3DChart>
      <c:catAx>
        <c:axId val="85104512"/>
        <c:scaling>
          <c:orientation val="minMax"/>
        </c:scaling>
        <c:delete val="0"/>
        <c:axPos val="b"/>
        <c:numFmt formatCode="General" sourceLinked="0"/>
        <c:majorTickMark val="out"/>
        <c:minorTickMark val="none"/>
        <c:tickLblPos val="nextTo"/>
        <c:crossAx val="85106048"/>
        <c:crosses val="autoZero"/>
        <c:auto val="1"/>
        <c:lblAlgn val="ctr"/>
        <c:lblOffset val="100"/>
        <c:noMultiLvlLbl val="0"/>
      </c:catAx>
      <c:valAx>
        <c:axId val="85106048"/>
        <c:scaling>
          <c:orientation val="minMax"/>
        </c:scaling>
        <c:delete val="0"/>
        <c:axPos val="l"/>
        <c:majorGridlines/>
        <c:numFmt formatCode="General" sourceLinked="1"/>
        <c:majorTickMark val="out"/>
        <c:minorTickMark val="none"/>
        <c:tickLblPos val="nextTo"/>
        <c:crossAx val="851045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0C2E-4FFD-8820-AC8B5F15ADF7}"/>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DF7-4101-971F-E0752A03200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DF7-4101-971F-E0752A03200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DF7-4101-971F-E0752A03200B}"/>
            </c:ext>
          </c:extLst>
        </c:ser>
        <c:dLbls>
          <c:showLegendKey val="0"/>
          <c:showVal val="0"/>
          <c:showCatName val="0"/>
          <c:showSerName val="0"/>
          <c:showPercent val="0"/>
          <c:showBubbleSize val="0"/>
        </c:dLbls>
        <c:gapWidth val="150"/>
        <c:shape val="box"/>
        <c:axId val="83745408"/>
        <c:axId val="83747200"/>
        <c:axId val="0"/>
      </c:bar3DChart>
      <c:catAx>
        <c:axId val="83745408"/>
        <c:scaling>
          <c:orientation val="minMax"/>
        </c:scaling>
        <c:delete val="0"/>
        <c:axPos val="b"/>
        <c:numFmt formatCode="General" sourceLinked="0"/>
        <c:majorTickMark val="out"/>
        <c:minorTickMark val="none"/>
        <c:tickLblPos val="nextTo"/>
        <c:crossAx val="83747200"/>
        <c:crosses val="autoZero"/>
        <c:auto val="1"/>
        <c:lblAlgn val="ctr"/>
        <c:lblOffset val="100"/>
        <c:noMultiLvlLbl val="0"/>
      </c:catAx>
      <c:valAx>
        <c:axId val="83747200"/>
        <c:scaling>
          <c:orientation val="minMax"/>
        </c:scaling>
        <c:delete val="0"/>
        <c:axPos val="l"/>
        <c:majorGridlines/>
        <c:numFmt formatCode="General" sourceLinked="1"/>
        <c:majorTickMark val="out"/>
        <c:minorTickMark val="none"/>
        <c:tickLblPos val="nextTo"/>
        <c:crossAx val="837454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Stat</c:v>
                </c:pt>
              </c:strCache>
            </c:strRef>
          </c:tx>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7E5-43D2-ABD6-C3E92B9533D4}"/>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612A39-3C17-452B-B9F5-05AD57C13EF9}" type="datetimeFigureOut">
              <a:rPr lang="en-US" smtClean="0"/>
              <a:t>4/25/2024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BC68E-20CE-499E-8664-3BF60AB2E436}" type="slidenum">
              <a:rPr lang="en-US" smtClean="0"/>
              <a:t>‹#›</a:t>
            </a:fld>
            <a:endParaRPr lang="en-US"/>
          </a:p>
        </p:txBody>
      </p:sp>
    </p:spTree>
    <p:extLst>
      <p:ext uri="{BB962C8B-B14F-4D97-AF65-F5344CB8AC3E}">
        <p14:creationId xmlns:p14="http://schemas.microsoft.com/office/powerpoint/2010/main" val="84622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
        <p:nvSpPr>
          <p:cNvPr id="232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29057" indent="-280406" eaLnBrk="0" hangingPunct="0">
              <a:defRPr>
                <a:solidFill>
                  <a:schemeClr val="tx1"/>
                </a:solidFill>
                <a:latin typeface="Arial" pitchFamily="34" charset="0"/>
              </a:defRPr>
            </a:lvl2pPr>
            <a:lvl3pPr marL="1121626" indent="-224325" eaLnBrk="0" hangingPunct="0">
              <a:defRPr>
                <a:solidFill>
                  <a:schemeClr val="tx1"/>
                </a:solidFill>
                <a:latin typeface="Arial" pitchFamily="34" charset="0"/>
              </a:defRPr>
            </a:lvl3pPr>
            <a:lvl4pPr marL="1570276" indent="-224325" eaLnBrk="0" hangingPunct="0">
              <a:defRPr>
                <a:solidFill>
                  <a:schemeClr val="tx1"/>
                </a:solidFill>
                <a:latin typeface="Arial" pitchFamily="34" charset="0"/>
              </a:defRPr>
            </a:lvl4pPr>
            <a:lvl5pPr marL="2018927" indent="-224325" eaLnBrk="0" hangingPunct="0">
              <a:defRPr>
                <a:solidFill>
                  <a:schemeClr val="tx1"/>
                </a:solidFill>
                <a:latin typeface="Arial" pitchFamily="34" charset="0"/>
              </a:defRPr>
            </a:lvl5pPr>
            <a:lvl6pPr marL="2467577" indent="-224325" eaLnBrk="0" fontAlgn="base" hangingPunct="0">
              <a:spcBef>
                <a:spcPct val="0"/>
              </a:spcBef>
              <a:spcAft>
                <a:spcPct val="0"/>
              </a:spcAft>
              <a:defRPr>
                <a:solidFill>
                  <a:schemeClr val="tx1"/>
                </a:solidFill>
                <a:latin typeface="Arial" pitchFamily="34" charset="0"/>
              </a:defRPr>
            </a:lvl6pPr>
            <a:lvl7pPr marL="2916227" indent="-224325" eaLnBrk="0" fontAlgn="base" hangingPunct="0">
              <a:spcBef>
                <a:spcPct val="0"/>
              </a:spcBef>
              <a:spcAft>
                <a:spcPct val="0"/>
              </a:spcAft>
              <a:defRPr>
                <a:solidFill>
                  <a:schemeClr val="tx1"/>
                </a:solidFill>
                <a:latin typeface="Arial" pitchFamily="34" charset="0"/>
              </a:defRPr>
            </a:lvl7pPr>
            <a:lvl8pPr marL="3364878" indent="-224325" eaLnBrk="0" fontAlgn="base" hangingPunct="0">
              <a:spcBef>
                <a:spcPct val="0"/>
              </a:spcBef>
              <a:spcAft>
                <a:spcPct val="0"/>
              </a:spcAft>
              <a:defRPr>
                <a:solidFill>
                  <a:schemeClr val="tx1"/>
                </a:solidFill>
                <a:latin typeface="Arial" pitchFamily="34" charset="0"/>
              </a:defRPr>
            </a:lvl8pPr>
            <a:lvl9pPr marL="3813528" indent="-224325" eaLnBrk="0" fontAlgn="base" hangingPunct="0">
              <a:spcBef>
                <a:spcPct val="0"/>
              </a:spcBef>
              <a:spcAft>
                <a:spcPct val="0"/>
              </a:spcAft>
              <a:defRPr>
                <a:solidFill>
                  <a:schemeClr val="tx1"/>
                </a:solidFill>
                <a:latin typeface="Arial" pitchFamily="34" charset="0"/>
              </a:defRPr>
            </a:lvl9pPr>
          </a:lstStyle>
          <a:p>
            <a:pPr eaLnBrk="1" hangingPunct="1"/>
            <a:fld id="{2CE60D50-1D80-4AD0-AAF3-3112F2252D5B}" type="slidenum">
              <a:rPr lang="en-US" altLang="en-US" smtClean="0"/>
              <a:pPr eaLnBrk="1" hangingPunct="1"/>
              <a:t>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C90566FB-6217-4499-8D17-02FED6E25558}" type="slidenum">
              <a:rPr lang="en-US" altLang="en-US"/>
              <a:pPr eaLnBrk="1" hangingPunct="1"/>
              <a:t>6</a:t>
            </a:fld>
            <a:endParaRPr lang="en-US" altLang="en-US" dirty="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09" indent="-285734" eaLnBrk="0" hangingPunct="0">
              <a:defRPr>
                <a:solidFill>
                  <a:schemeClr val="tx1"/>
                </a:solidFill>
                <a:latin typeface="Arial" charset="0"/>
              </a:defRPr>
            </a:lvl2pPr>
            <a:lvl3pPr marL="1142937" indent="-228587" eaLnBrk="0" hangingPunct="0">
              <a:defRPr>
                <a:solidFill>
                  <a:schemeClr val="tx1"/>
                </a:solidFill>
                <a:latin typeface="Arial" charset="0"/>
              </a:defRPr>
            </a:lvl3pPr>
            <a:lvl4pPr marL="1600112" indent="-228587" eaLnBrk="0" hangingPunct="0">
              <a:defRPr>
                <a:solidFill>
                  <a:schemeClr val="tx1"/>
                </a:solidFill>
                <a:latin typeface="Arial" charset="0"/>
              </a:defRPr>
            </a:lvl4pPr>
            <a:lvl5pPr marL="2057287" indent="-228587" eaLnBrk="0" hangingPunct="0">
              <a:defRPr>
                <a:solidFill>
                  <a:schemeClr val="tx1"/>
                </a:solidFill>
                <a:latin typeface="Arial" charset="0"/>
              </a:defRPr>
            </a:lvl5pPr>
            <a:lvl6pPr marL="2514461" indent="-228587" eaLnBrk="0" fontAlgn="base" hangingPunct="0">
              <a:spcBef>
                <a:spcPct val="0"/>
              </a:spcBef>
              <a:spcAft>
                <a:spcPct val="0"/>
              </a:spcAft>
              <a:defRPr>
                <a:solidFill>
                  <a:schemeClr val="tx1"/>
                </a:solidFill>
                <a:latin typeface="Arial" charset="0"/>
              </a:defRPr>
            </a:lvl6pPr>
            <a:lvl7pPr marL="2971635" indent="-228587" eaLnBrk="0" fontAlgn="base" hangingPunct="0">
              <a:spcBef>
                <a:spcPct val="0"/>
              </a:spcBef>
              <a:spcAft>
                <a:spcPct val="0"/>
              </a:spcAft>
              <a:defRPr>
                <a:solidFill>
                  <a:schemeClr val="tx1"/>
                </a:solidFill>
                <a:latin typeface="Arial" charset="0"/>
              </a:defRPr>
            </a:lvl7pPr>
            <a:lvl8pPr marL="3428810" indent="-228587" eaLnBrk="0" fontAlgn="base" hangingPunct="0">
              <a:spcBef>
                <a:spcPct val="0"/>
              </a:spcBef>
              <a:spcAft>
                <a:spcPct val="0"/>
              </a:spcAft>
              <a:defRPr>
                <a:solidFill>
                  <a:schemeClr val="tx1"/>
                </a:solidFill>
                <a:latin typeface="Arial" charset="0"/>
              </a:defRPr>
            </a:lvl8pPr>
            <a:lvl9pPr marL="3885985" indent="-228587" eaLnBrk="0" fontAlgn="base" hangingPunct="0">
              <a:spcBef>
                <a:spcPct val="0"/>
              </a:spcBef>
              <a:spcAft>
                <a:spcPct val="0"/>
              </a:spcAft>
              <a:defRPr>
                <a:solidFill>
                  <a:schemeClr val="tx1"/>
                </a:solidFill>
                <a:latin typeface="Arial" charset="0"/>
              </a:defRPr>
            </a:lvl9pPr>
          </a:lstStyle>
          <a:p>
            <a:pPr eaLnBrk="1" hangingPunct="1"/>
            <a:fld id="{89B677DD-AD71-4D66-9E2E-18FD8BC2BE38}" type="slidenum">
              <a:rPr lang="en-US" altLang="en-US"/>
              <a:pPr eaLnBrk="1" hangingPunct="1"/>
              <a:t>8</a:t>
            </a:fld>
            <a:endParaRPr lang="en-US" altLang="en-US" dirty="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pPr eaLnBrk="1" hangingPunct="1">
              <a:lnSpc>
                <a:spcPct val="90000"/>
              </a:lnSpc>
            </a:pPr>
            <a:endParaRPr lang="en-US" altLang="en-US" sz="10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380999" y="-95250"/>
            <a:ext cx="2590801" cy="3886200"/>
          </a:xfrm>
          <a:prstGeom prst="rect">
            <a:avLst/>
          </a:prstGeom>
          <a:solidFill>
            <a:srgbClr val="EB0029"/>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4"/>
          <p:cNvSpPr>
            <a:spLocks noGrp="1"/>
          </p:cNvSpPr>
          <p:nvPr>
            <p:ph type="pic" sz="quarter" idx="11" hasCustomPrompt="1"/>
          </p:nvPr>
        </p:nvSpPr>
        <p:spPr>
          <a:xfrm>
            <a:off x="723899" y="2266950"/>
            <a:ext cx="1905000" cy="2438400"/>
          </a:xfrm>
          <a:solidFill>
            <a:schemeClr val="bg2"/>
          </a:solidFill>
          <a:ln w="57150">
            <a:solidFill>
              <a:schemeClr val="bg1"/>
            </a:solidFill>
          </a:ln>
          <a:effectLst>
            <a:outerShdw blurRad="50800" dist="38100" dir="5400000" algn="t" rotWithShape="0">
              <a:prstClr val="black">
                <a:alpha val="40000"/>
              </a:prstClr>
            </a:outerShdw>
          </a:effectLst>
        </p:spPr>
        <p:txBody>
          <a:bodyPr>
            <a:normAutofit/>
          </a:bodyPr>
          <a:lstStyle>
            <a:lvl1pPr>
              <a:defRPr sz="1600" baseline="0"/>
            </a:lvl1pPr>
          </a:lstStyle>
          <a:p>
            <a:r>
              <a:rPr lang="en-US" dirty="0"/>
              <a:t>Headshot photo</a:t>
            </a:r>
          </a:p>
        </p:txBody>
      </p:sp>
      <p:sp>
        <p:nvSpPr>
          <p:cNvPr id="14" name="Content Placeholder 2"/>
          <p:cNvSpPr>
            <a:spLocks noGrp="1"/>
          </p:cNvSpPr>
          <p:nvPr>
            <p:ph sz="quarter" idx="12"/>
          </p:nvPr>
        </p:nvSpPr>
        <p:spPr>
          <a:xfrm>
            <a:off x="3429000" y="514350"/>
            <a:ext cx="5334000" cy="4038600"/>
          </a:xfr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3"/>
          <p:cNvSpPr>
            <a:spLocks noGrp="1"/>
          </p:cNvSpPr>
          <p:nvPr>
            <p:ph type="body" sz="quarter" idx="13"/>
          </p:nvPr>
        </p:nvSpPr>
        <p:spPr>
          <a:xfrm>
            <a:off x="685800" y="209550"/>
            <a:ext cx="1981200" cy="1905000"/>
          </a:xfrm>
        </p:spPr>
        <p:txBody>
          <a:bodyPr>
            <a:noAutofit/>
          </a:bodyPr>
          <a:lstStyle>
            <a:lvl1pPr marL="0" indent="0">
              <a:buNone/>
              <a:defRPr sz="1800">
                <a:solidFill>
                  <a:schemeClr val="bg1"/>
                </a:solidFill>
              </a:defRPr>
            </a:lvl1pPr>
            <a:lvl2pPr>
              <a:defRPr sz="1600"/>
            </a:lvl2pPr>
            <a:lvl3pPr>
              <a:defRPr sz="1400"/>
            </a:lvl3pPr>
            <a:lvl4pPr>
              <a:defRPr sz="1200"/>
            </a:lvl4pPr>
            <a:lvl5pPr>
              <a:defRPr sz="1200"/>
            </a:lvl5pPr>
          </a:lstStyle>
          <a:p>
            <a:pPr lvl="0"/>
            <a:r>
              <a:rPr lang="en-US"/>
              <a:t>Click to edit Master text styles</a:t>
            </a:r>
          </a:p>
        </p:txBody>
      </p:sp>
    </p:spTree>
    <p:extLst>
      <p:ext uri="{BB962C8B-B14F-4D97-AF65-F5344CB8AC3E}">
        <p14:creationId xmlns:p14="http://schemas.microsoft.com/office/powerpoint/2010/main" val="185191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sp>
        <p:nvSpPr>
          <p:cNvPr id="4" name="Content Placeholder 2"/>
          <p:cNvSpPr>
            <a:spLocks noGrp="1"/>
          </p:cNvSpPr>
          <p:nvPr>
            <p:ph idx="1"/>
          </p:nvPr>
        </p:nvSpPr>
        <p:spPr>
          <a:xfrm>
            <a:off x="457200" y="1276351"/>
            <a:ext cx="8229600" cy="3200400"/>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3294960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dirty="0">
                <a:solidFill>
                  <a:schemeClr val="accent1">
                    <a:lumMod val="50000"/>
                  </a:schemeClr>
                </a:solidFill>
              </a:rPr>
              <a:t>Click to edit Master title style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dirty="0">
                <a:solidFill>
                  <a:schemeClr val="bg2">
                    <a:lumMod val="25000"/>
                  </a:schemeClr>
                </a:solidFill>
              </a:rPr>
              <a:t>Click to edit Master text styles</a:t>
            </a:r>
          </a:p>
          <a:p>
            <a:pPr lvl="1"/>
            <a:r>
              <a:rPr lang="en-US" sz="2000" dirty="0">
                <a:solidFill>
                  <a:schemeClr val="bg2">
                    <a:lumMod val="25000"/>
                  </a:schemeClr>
                </a:solidFill>
              </a:rPr>
              <a:t>Second level</a:t>
            </a:r>
          </a:p>
          <a:p>
            <a:pPr lvl="2"/>
            <a:r>
              <a:rPr lang="en-US" sz="2000" dirty="0">
                <a:solidFill>
                  <a:schemeClr val="bg2">
                    <a:lumMod val="25000"/>
                  </a:schemeClr>
                </a:solidFill>
              </a:rPr>
              <a:t>Third level</a:t>
            </a:r>
          </a:p>
          <a:p>
            <a:pPr lvl="3"/>
            <a:r>
              <a:rPr lang="en-US" sz="2000" dirty="0">
                <a:solidFill>
                  <a:schemeClr val="bg2">
                    <a:lumMod val="25000"/>
                  </a:schemeClr>
                </a:solidFill>
              </a:rPr>
              <a:t>Fourth level</a:t>
            </a:r>
          </a:p>
          <a:p>
            <a:pPr lvl="4"/>
            <a:r>
              <a:rPr lang="en-US" sz="2000" dirty="0">
                <a:solidFill>
                  <a:schemeClr val="bg2">
                    <a:lumMod val="25000"/>
                  </a:schemeClr>
                </a:solidFill>
              </a:rPr>
              <a:t>Fifth level</a:t>
            </a:r>
          </a:p>
        </p:txBody>
      </p:sp>
    </p:spTree>
    <p:extLst>
      <p:ext uri="{BB962C8B-B14F-4D97-AF65-F5344CB8AC3E}">
        <p14:creationId xmlns:p14="http://schemas.microsoft.com/office/powerpoint/2010/main" val="4282866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57200" y="205979"/>
            <a:ext cx="8229600" cy="857250"/>
          </a:xfrm>
        </p:spPr>
        <p:txBody>
          <a:bodyPr/>
          <a:lstStyle/>
          <a:p>
            <a:pPr algn="l"/>
            <a:r>
              <a:rPr lang="en-US">
                <a:solidFill>
                  <a:schemeClr val="accent1">
                    <a:lumMod val="50000"/>
                  </a:schemeClr>
                </a:solidFill>
              </a:rPr>
              <a:t>Click to edit Master title style</a:t>
            </a:r>
            <a:endParaRPr lang="en-US" dirty="0">
              <a:solidFill>
                <a:schemeClr val="accent1">
                  <a:lumMod val="50000"/>
                </a:schemeClr>
              </a:solidFill>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600" y="-167700"/>
            <a:ext cx="1450851" cy="3578563"/>
          </a:xfrm>
          <a:prstGeom prst="rect">
            <a:avLst/>
          </a:prstGeom>
          <a:noFill/>
          <a:ln>
            <a:noFill/>
          </a:ln>
        </p:spPr>
      </p:pic>
      <p:sp>
        <p:nvSpPr>
          <p:cNvPr id="5" name="Content Placeholder 2"/>
          <p:cNvSpPr>
            <a:spLocks noGrp="1"/>
          </p:cNvSpPr>
          <p:nvPr>
            <p:ph idx="1"/>
          </p:nvPr>
        </p:nvSpPr>
        <p:spPr>
          <a:xfrm>
            <a:off x="457200" y="1276350"/>
            <a:ext cx="7543800" cy="3323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spTree>
    <p:extLst>
      <p:ext uri="{BB962C8B-B14F-4D97-AF65-F5344CB8AC3E}">
        <p14:creationId xmlns:p14="http://schemas.microsoft.com/office/powerpoint/2010/main" val="707358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4043769" cy="5143500"/>
          </a:xfrm>
          <a:prstGeom prst="rect">
            <a:avLst/>
          </a:prstGeom>
        </p:spPr>
      </p:pic>
      <p:sp>
        <p:nvSpPr>
          <p:cNvPr id="11" name="Title 1"/>
          <p:cNvSpPr>
            <a:spLocks noGrp="1"/>
          </p:cNvSpPr>
          <p:nvPr>
            <p:ph type="title" hasCustomPrompt="1"/>
          </p:nvPr>
        </p:nvSpPr>
        <p:spPr>
          <a:xfrm>
            <a:off x="457200" y="202622"/>
            <a:ext cx="4191000" cy="616528"/>
          </a:xfrm>
        </p:spPr>
        <p:txBody>
          <a:bodyPr>
            <a:noAutofit/>
          </a:bodyPr>
          <a:lstStyle>
            <a:lvl1pPr>
              <a:defRPr sz="3200"/>
            </a:lvl1pPr>
          </a:lstStyle>
          <a:p>
            <a:pPr algn="l"/>
            <a:r>
              <a:rPr lang="en-US" dirty="0">
                <a:solidFill>
                  <a:schemeClr val="accent1">
                    <a:lumMod val="50000"/>
                  </a:schemeClr>
                </a:solidFill>
              </a:rPr>
              <a:t>Click to edit title style</a:t>
            </a:r>
          </a:p>
        </p:txBody>
      </p:sp>
      <p:sp>
        <p:nvSpPr>
          <p:cNvPr id="12" name="Content Placeholder 2"/>
          <p:cNvSpPr>
            <a:spLocks noGrp="1"/>
          </p:cNvSpPr>
          <p:nvPr>
            <p:ph idx="1"/>
          </p:nvPr>
        </p:nvSpPr>
        <p:spPr>
          <a:xfrm>
            <a:off x="457200" y="895350"/>
            <a:ext cx="3810000" cy="3704359"/>
          </a:xfrm>
        </p:spPr>
        <p:txBody>
          <a:bodyPr>
            <a:noAutofit/>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sz="2000">
                <a:solidFill>
                  <a:schemeClr val="bg2">
                    <a:lumMod val="25000"/>
                  </a:schemeClr>
                </a:solidFill>
              </a:rPr>
              <a:t>Click to edit Master text styles</a:t>
            </a:r>
          </a:p>
          <a:p>
            <a:pPr lvl="1"/>
            <a:r>
              <a:rPr lang="en-US" sz="2000">
                <a:solidFill>
                  <a:schemeClr val="bg2">
                    <a:lumMod val="25000"/>
                  </a:schemeClr>
                </a:solidFill>
              </a:rPr>
              <a:t>Second level</a:t>
            </a:r>
          </a:p>
          <a:p>
            <a:pPr lvl="2"/>
            <a:r>
              <a:rPr lang="en-US" sz="2000">
                <a:solidFill>
                  <a:schemeClr val="bg2">
                    <a:lumMod val="25000"/>
                  </a:schemeClr>
                </a:solidFill>
              </a:rPr>
              <a:t>Third level</a:t>
            </a:r>
          </a:p>
          <a:p>
            <a:pPr lvl="3"/>
            <a:r>
              <a:rPr lang="en-US" sz="2000">
                <a:solidFill>
                  <a:schemeClr val="bg2">
                    <a:lumMod val="25000"/>
                  </a:schemeClr>
                </a:solidFill>
              </a:rPr>
              <a:t>Fourth level</a:t>
            </a:r>
          </a:p>
          <a:p>
            <a:pPr lvl="4"/>
            <a:r>
              <a:rPr lang="en-US" sz="2000">
                <a:solidFill>
                  <a:schemeClr val="bg2">
                    <a:lumMod val="25000"/>
                  </a:schemeClr>
                </a:solidFill>
              </a:rPr>
              <a:t>Fifth level</a:t>
            </a:r>
            <a:endParaRPr lang="en-US" sz="2000" dirty="0">
              <a:solidFill>
                <a:schemeClr val="bg2">
                  <a:lumMod val="25000"/>
                </a:schemeClr>
              </a:solidFill>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0" y="4599709"/>
            <a:ext cx="9171709" cy="543791"/>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spTree>
    <p:extLst>
      <p:ext uri="{BB962C8B-B14F-4D97-AF65-F5344CB8AC3E}">
        <p14:creationId xmlns:p14="http://schemas.microsoft.com/office/powerpoint/2010/main" val="4046975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76200" y="4682542"/>
            <a:ext cx="5943600" cy="381000"/>
          </a:xfrm>
        </p:spPr>
        <p:txBody>
          <a:bodyPr>
            <a:noAutofit/>
          </a:bodyPr>
          <a:lstStyle>
            <a:lvl1pPr>
              <a:defRPr sz="1800"/>
            </a:lvl1pPr>
          </a:lstStyle>
          <a:p>
            <a:pPr lvl="0"/>
            <a:r>
              <a:rPr lang="en-US">
                <a:solidFill>
                  <a:srgbClr val="002D73"/>
                </a:solidFill>
              </a:rPr>
              <a:t>Click to edit Master text styles</a:t>
            </a:r>
          </a:p>
        </p:txBody>
      </p:sp>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Tree>
    <p:extLst>
      <p:ext uri="{BB962C8B-B14F-4D97-AF65-F5344CB8AC3E}">
        <p14:creationId xmlns:p14="http://schemas.microsoft.com/office/powerpoint/2010/main" val="2931567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half" idx="2"/>
          </p:nvPr>
        </p:nvSpPr>
        <p:spPr>
          <a:xfrm>
            <a:off x="552452" y="209550"/>
            <a:ext cx="1790698" cy="2286000"/>
          </a:xfrm>
        </p:spPr>
        <p:txBody>
          <a:bodyPr>
            <a:normAutofit/>
          </a:bodyPr>
          <a:lstStyle>
            <a:lvl1pPr marL="0" indent="0">
              <a:buNone/>
              <a:defRPr sz="1600"/>
            </a:lvl1pPr>
          </a:lstStyle>
          <a:p>
            <a:pPr lvl="0"/>
            <a:r>
              <a:rPr lang="en-US" b="1">
                <a:solidFill>
                  <a:schemeClr val="bg1"/>
                </a:solidFill>
              </a:rPr>
              <a:t>Click to edit Master text styles</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Tree>
    <p:extLst>
      <p:ext uri="{BB962C8B-B14F-4D97-AF65-F5344CB8AC3E}">
        <p14:creationId xmlns:p14="http://schemas.microsoft.com/office/powerpoint/2010/main" val="159436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578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FIS-GCA-Horizontal full image- footer overlay">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2622"/>
            <a:ext cx="4191000" cy="857250"/>
          </a:xfrm>
        </p:spPr>
        <p:txBody>
          <a:bodyPr>
            <a:noAutofit/>
          </a:bodyPr>
          <a:lstStyle>
            <a:lvl1pPr>
              <a:defRPr sz="3200"/>
            </a:lvl1pPr>
          </a:lstStyle>
          <a:p>
            <a:pPr algn="l"/>
            <a:r>
              <a:rPr lang="en-US" dirty="0">
                <a:solidFill>
                  <a:schemeClr val="accent1">
                    <a:lumMod val="50000"/>
                  </a:schemeClr>
                </a:solidFill>
              </a:rPr>
              <a:t>Title</a:t>
            </a:r>
          </a:p>
        </p:txBody>
      </p:sp>
      <p:pic>
        <p:nvPicPr>
          <p:cNvPr id="6"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8" name="Text Placeholder 8"/>
          <p:cNvSpPr>
            <a:spLocks noGrp="1"/>
          </p:cNvSpPr>
          <p:nvPr>
            <p:ph type="body" sz="half" idx="2"/>
          </p:nvPr>
        </p:nvSpPr>
        <p:spPr>
          <a:xfrm>
            <a:off x="228600" y="4705351"/>
            <a:ext cx="5943600" cy="381000"/>
          </a:xfrm>
        </p:spPr>
        <p:txBody>
          <a:bodyPr>
            <a:noAutofit/>
          </a:bodyPr>
          <a:lstStyle>
            <a:lvl1pPr>
              <a:defRPr sz="1800"/>
            </a:lvl1pPr>
          </a:lstStyle>
          <a:p>
            <a:pPr lvl="0"/>
            <a:r>
              <a:rPr lang="en-US">
                <a:solidFill>
                  <a:srgbClr val="002D73"/>
                </a:solidFill>
              </a:rPr>
              <a:t>Click to edit Master text styles</a:t>
            </a:r>
          </a:p>
        </p:txBody>
      </p:sp>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3" name="Picture Placeholder 2"/>
          <p:cNvSpPr>
            <a:spLocks noGrp="1"/>
          </p:cNvSpPr>
          <p:nvPr>
            <p:ph type="pic" sz="quarter" idx="10"/>
          </p:nvPr>
        </p:nvSpPr>
        <p:spPr>
          <a:xfrm>
            <a:off x="0" y="0"/>
            <a:ext cx="9144000" cy="4629150"/>
          </a:xfrm>
        </p:spPr>
        <p:txBody>
          <a:bodyPr/>
          <a:lstStyle/>
          <a:p>
            <a:r>
              <a:rPr lang="en-US"/>
              <a:t>Click icon to add picture</a:t>
            </a:r>
          </a:p>
        </p:txBody>
      </p:sp>
      <p:sp>
        <p:nvSpPr>
          <p:cNvPr id="11"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FIS-GCA-Photo Color Box with tex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0" y="0"/>
            <a:ext cx="9144000" cy="4629150"/>
          </a:xfrm>
        </p:spPr>
        <p:txBody>
          <a:bodyPr/>
          <a:lstStyle/>
          <a:p>
            <a:r>
              <a:rPr lang="en-US"/>
              <a:t>Click icon to add picture</a:t>
            </a:r>
          </a:p>
        </p:txBody>
      </p:sp>
      <p:sp>
        <p:nvSpPr>
          <p:cNvPr id="12" name="Title 1"/>
          <p:cNvSpPr>
            <a:spLocks noGrp="1"/>
          </p:cNvSpPr>
          <p:nvPr>
            <p:ph type="title" hasCustomPrompt="1"/>
          </p:nvPr>
        </p:nvSpPr>
        <p:spPr>
          <a:xfrm>
            <a:off x="457200" y="205979"/>
            <a:ext cx="8229600" cy="857250"/>
          </a:xfrm>
        </p:spPr>
        <p:txBody>
          <a:bodyPr/>
          <a:lstStyle>
            <a:lvl1pPr>
              <a:defRPr/>
            </a:lvl1pPr>
          </a:lstStyle>
          <a:p>
            <a:pPr algn="l"/>
            <a:r>
              <a:rPr lang="en-US" dirty="0">
                <a:solidFill>
                  <a:schemeClr val="accent1">
                    <a:lumMod val="50000"/>
                  </a:schemeClr>
                </a:solidFill>
              </a:rPr>
              <a:t>Title</a:t>
            </a:r>
          </a:p>
        </p:txBody>
      </p:sp>
      <p:pic>
        <p:nvPicPr>
          <p:cNvPr id="5" name="Picture Placeholder 4"/>
          <p:cNvPicPr>
            <a:picLocks noChangeAspect="1"/>
          </p:cNvPicPr>
          <p:nvPr/>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sp>
        <p:nvSpPr>
          <p:cNvPr id="6" name="Rectangle 5"/>
          <p:cNvSpPr/>
          <p:nvPr/>
        </p:nvSpPr>
        <p:spPr>
          <a:xfrm>
            <a:off x="457200" y="-95250"/>
            <a:ext cx="1981202" cy="2743200"/>
          </a:xfrm>
          <a:prstGeom prst="rect">
            <a:avLst/>
          </a:prstGeom>
          <a:solidFill>
            <a:srgbClr val="EB0029">
              <a:alpha val="65098"/>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5" name="Picture Placeholder 14"/>
          <p:cNvSpPr>
            <a:spLocks noGrp="1"/>
          </p:cNvSpPr>
          <p:nvPr>
            <p:ph type="pic" sz="quarter" idx="13"/>
          </p:nvPr>
        </p:nvSpPr>
        <p:spPr>
          <a:xfrm>
            <a:off x="0" y="0"/>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52400" y="4595191"/>
            <a:ext cx="9372600" cy="555702"/>
          </a:xfrm>
          <a:prstGeom prst="rect">
            <a:avLst/>
          </a:prstGeom>
        </p:spPr>
      </p:pic>
      <p:sp>
        <p:nvSpPr>
          <p:cNvPr id="16" name="Title 4"/>
          <p:cNvSpPr txBox="1">
            <a:spLocks/>
          </p:cNvSpPr>
          <p:nvPr userDrawn="1"/>
        </p:nvSpPr>
        <p:spPr>
          <a:xfrm>
            <a:off x="76200" y="4705350"/>
            <a:ext cx="7620000" cy="381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kern="1200">
                <a:solidFill>
                  <a:schemeClr val="tx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FIS-Text Conten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81000" y="1200150"/>
            <a:ext cx="83820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3294960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FIS-Section Header with bullets VFIS ic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4800" y="-247650"/>
            <a:ext cx="1450851" cy="3578563"/>
          </a:xfrm>
          <a:prstGeom prst="rect">
            <a:avLst/>
          </a:prstGeom>
          <a:noFill/>
          <a:ln>
            <a:noFill/>
          </a:ln>
        </p:spPr>
      </p:pic>
      <p:sp>
        <p:nvSpPr>
          <p:cNvPr id="5" name="Content Placeholder 2"/>
          <p:cNvSpPr>
            <a:spLocks noGrp="1"/>
          </p:cNvSpPr>
          <p:nvPr>
            <p:ph sz="quarter" idx="10"/>
          </p:nvPr>
        </p:nvSpPr>
        <p:spPr>
          <a:xfrm>
            <a:off x="381000" y="1200150"/>
            <a:ext cx="7696200" cy="3352800"/>
          </a:xfrm>
        </p:spPr>
        <p:txBody>
          <a:bodyPr/>
          <a:lstStyle>
            <a:lvl1pPr>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81000" y="205978"/>
            <a:ext cx="8305800" cy="857250"/>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282866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FIS-Content and Verticl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00231" y="0"/>
            <a:ext cx="3857625" cy="5143500"/>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00000">
            <a:off x="4999073" y="-132021"/>
            <a:ext cx="1118725" cy="2765152"/>
          </a:xfrm>
          <a:prstGeom prst="rect">
            <a:avLst/>
          </a:prstGeom>
        </p:spPr>
      </p:pic>
      <p:pic>
        <p:nvPicPr>
          <p:cNvPr id="15" name="Picture 14"/>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7" name="Content Placeholder 2"/>
          <p:cNvSpPr>
            <a:spLocks noGrp="1"/>
          </p:cNvSpPr>
          <p:nvPr>
            <p:ph sz="quarter" idx="10"/>
          </p:nvPr>
        </p:nvSpPr>
        <p:spPr>
          <a:xfrm>
            <a:off x="381000" y="1200150"/>
            <a:ext cx="4613945" cy="3352800"/>
          </a:xfrm>
        </p:spPr>
        <p:txBody>
          <a:bodyPr>
            <a:normAutofit/>
          </a:bodyPr>
          <a:lstStyle>
            <a:lvl1pPr>
              <a:defRPr sz="2400">
                <a:solidFill>
                  <a:schemeClr val="bg2">
                    <a:lumMod val="10000"/>
                  </a:schemeClr>
                </a:solidFill>
              </a:defRPr>
            </a:lvl1pPr>
            <a:lvl2pPr>
              <a:defRPr sz="2000">
                <a:solidFill>
                  <a:schemeClr val="bg2">
                    <a:lumMod val="10000"/>
                  </a:schemeClr>
                </a:solidFill>
              </a:defRPr>
            </a:lvl2pPr>
            <a:lvl3pPr>
              <a:defRPr sz="1800">
                <a:solidFill>
                  <a:schemeClr val="bg2">
                    <a:lumMod val="10000"/>
                  </a:schemeClr>
                </a:solidFill>
              </a:defRPr>
            </a:lvl3pPr>
            <a:lvl4pPr>
              <a:defRPr sz="1600">
                <a:solidFill>
                  <a:schemeClr val="bg2">
                    <a:lumMod val="10000"/>
                  </a:schemeClr>
                </a:solidFill>
              </a:defRPr>
            </a:lvl4pPr>
            <a:lvl5pPr>
              <a:defRPr sz="1600">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p:cNvSpPr>
            <a:spLocks noGrp="1"/>
          </p:cNvSpPr>
          <p:nvPr>
            <p:ph type="pic" sz="quarter" idx="11"/>
          </p:nvPr>
        </p:nvSpPr>
        <p:spPr>
          <a:xfrm>
            <a:off x="5075963" y="0"/>
            <a:ext cx="4068037" cy="4629150"/>
          </a:xfrm>
        </p:spPr>
        <p:txBody>
          <a:bodyPr/>
          <a:lstStyle/>
          <a:p>
            <a:r>
              <a:rPr lang="en-US"/>
              <a:t>Click icon to add picture</a:t>
            </a:r>
          </a:p>
        </p:txBody>
      </p:sp>
      <p:sp>
        <p:nvSpPr>
          <p:cNvPr id="4" name="Title 3"/>
          <p:cNvSpPr>
            <a:spLocks noGrp="1"/>
          </p:cNvSpPr>
          <p:nvPr>
            <p:ph type="title" hasCustomPrompt="1"/>
          </p:nvPr>
        </p:nvSpPr>
        <p:spPr>
          <a:xfrm>
            <a:off x="381000" y="209550"/>
            <a:ext cx="4618073" cy="857250"/>
          </a:xfrm>
        </p:spPr>
        <p:txBody>
          <a:bodyPr>
            <a:normAutofit/>
          </a:bodyPr>
          <a:lstStyle>
            <a:lvl1pPr algn="l">
              <a:defRPr sz="3600" baseline="0"/>
            </a:lvl1pPr>
          </a:lstStyle>
          <a:p>
            <a:r>
              <a:rPr lang="en-US" dirty="0"/>
              <a:t>Click to Edit</a:t>
            </a:r>
          </a:p>
        </p:txBody>
      </p:sp>
    </p:spTree>
    <p:extLst>
      <p:ext uri="{BB962C8B-B14F-4D97-AF65-F5344CB8AC3E}">
        <p14:creationId xmlns:p14="http://schemas.microsoft.com/office/powerpoint/2010/main" val="4046975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FIS-Horizontal full image- footer overlay">
    <p:spTree>
      <p:nvGrpSpPr>
        <p:cNvPr id="1" name=""/>
        <p:cNvGrpSpPr/>
        <p:nvPr/>
      </p:nvGrpSpPr>
      <p:grpSpPr>
        <a:xfrm>
          <a:off x="0" y="0"/>
          <a:ext cx="0" cy="0"/>
          <a:chOff x="0" y="0"/>
          <a:chExt cx="0" cy="0"/>
        </a:xfrm>
      </p:grpSpPr>
      <p:pic>
        <p:nvPicPr>
          <p:cNvPr id="6"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7813" b="7813"/>
          <a:stretch/>
        </p:blipFill>
        <p:spPr>
          <a:xfrm>
            <a:off x="2" y="0"/>
            <a:ext cx="9143998" cy="5143499"/>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4" name="Picture Placeholder 3"/>
          <p:cNvSpPr>
            <a:spLocks noGrp="1"/>
          </p:cNvSpPr>
          <p:nvPr>
            <p:ph type="pic" sz="quarter" idx="10"/>
          </p:nvPr>
        </p:nvSpPr>
        <p:spPr>
          <a:xfrm>
            <a:off x="0" y="0"/>
            <a:ext cx="9144000" cy="4629150"/>
          </a:xfrm>
        </p:spPr>
        <p:txBody>
          <a:bodyPr/>
          <a:lstStyle/>
          <a:p>
            <a:r>
              <a:rPr lang="en-US"/>
              <a:t>Click icon to add picture</a:t>
            </a:r>
          </a:p>
        </p:txBody>
      </p:sp>
      <p:sp>
        <p:nvSpPr>
          <p:cNvPr id="5"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2931567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FIS-Photo Color Box with text">
    <p:spTree>
      <p:nvGrpSpPr>
        <p:cNvPr id="1" name=""/>
        <p:cNvGrpSpPr/>
        <p:nvPr/>
      </p:nvGrpSpPr>
      <p:grpSpPr>
        <a:xfrm>
          <a:off x="0" y="0"/>
          <a:ext cx="0" cy="0"/>
          <a:chOff x="0" y="0"/>
          <a:chExt cx="0" cy="0"/>
        </a:xfrm>
      </p:grpSpPr>
      <p:pic>
        <p:nvPicPr>
          <p:cNvPr id="5" name="Picture Placeholder 4"/>
          <p:cNvPicPr>
            <a:picLocks noChangeAspect="1"/>
          </p:cNvPicPr>
          <p:nvPr userDrawn="1"/>
        </p:nvPicPr>
        <p:blipFill rotWithShape="1">
          <a:blip r:embed="rId2" cstate="print">
            <a:extLst>
              <a:ext uri="{28A0092B-C50C-407E-A947-70E740481C1C}">
                <a14:useLocalDpi xmlns:a14="http://schemas.microsoft.com/office/drawing/2010/main" val="0"/>
              </a:ext>
            </a:extLst>
          </a:blip>
          <a:srcRect t="31250" b="31250"/>
          <a:stretch/>
        </p:blipFill>
        <p:spPr>
          <a:xfrm>
            <a:off x="0" y="0"/>
            <a:ext cx="9144000" cy="5143500"/>
          </a:xfrm>
          <a:prstGeom prst="rect">
            <a:avLst/>
          </a:prstGeom>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8" name="Picture Placeholder 14"/>
          <p:cNvSpPr>
            <a:spLocks noGrp="1"/>
          </p:cNvSpPr>
          <p:nvPr>
            <p:ph type="pic" sz="quarter" idx="13"/>
          </p:nvPr>
        </p:nvSpPr>
        <p:spPr>
          <a:xfrm>
            <a:off x="-4549" y="33266"/>
            <a:ext cx="9144000" cy="4629150"/>
          </a:xfrm>
        </p:spPr>
        <p:txBody>
          <a:bodyPr/>
          <a:lstStyle>
            <a:lvl1pPr marL="0" indent="0" algn="ctr">
              <a:buNone/>
              <a:defRPr/>
            </a:lvl1pPr>
          </a:lstStyle>
          <a:p>
            <a:r>
              <a:rPr lang="en-US"/>
              <a:t>Click icon to add picture</a:t>
            </a:r>
          </a:p>
        </p:txBody>
      </p:sp>
      <p:sp>
        <p:nvSpPr>
          <p:cNvPr id="10" name="Rectangle 9"/>
          <p:cNvSpPr/>
          <p:nvPr userDrawn="1"/>
        </p:nvSpPr>
        <p:spPr>
          <a:xfrm>
            <a:off x="457200" y="-95250"/>
            <a:ext cx="1981202" cy="2743200"/>
          </a:xfrm>
          <a:prstGeom prst="rect">
            <a:avLst/>
          </a:prstGeom>
          <a:solidFill>
            <a:schemeClr val="accent5">
              <a:alpha val="65098"/>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p:cNvSpPr>
            <a:spLocks noGrp="1"/>
          </p:cNvSpPr>
          <p:nvPr>
            <p:ph type="body" sz="quarter" idx="11"/>
          </p:nvPr>
        </p:nvSpPr>
        <p:spPr>
          <a:xfrm>
            <a:off x="571501" y="133350"/>
            <a:ext cx="1752600" cy="2362200"/>
          </a:xfrm>
        </p:spPr>
        <p:txBody>
          <a:bodyPr>
            <a:noAutofit/>
          </a:bodyPr>
          <a:lstStyle>
            <a:lvl1pPr marL="0" indent="0">
              <a:buNone/>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p:txBody>
      </p:sp>
      <p:sp>
        <p:nvSpPr>
          <p:cNvPr id="12" name="Title 4"/>
          <p:cNvSpPr>
            <a:spLocks noGrp="1"/>
          </p:cNvSpPr>
          <p:nvPr>
            <p:ph type="title"/>
          </p:nvPr>
        </p:nvSpPr>
        <p:spPr>
          <a:xfrm>
            <a:off x="76200" y="4705350"/>
            <a:ext cx="7620000" cy="381000"/>
          </a:xfrm>
        </p:spPr>
        <p:txBody>
          <a:bodyPr>
            <a:noAutofit/>
          </a:bodyPr>
          <a:lstStyle>
            <a:lvl1pPr algn="l">
              <a:defRPr sz="2000"/>
            </a:lvl1pPr>
          </a:lstStyle>
          <a:p>
            <a:r>
              <a:rPr lang="en-US"/>
              <a:t>Click to edit Master title style</a:t>
            </a:r>
          </a:p>
        </p:txBody>
      </p:sp>
    </p:spTree>
    <p:extLst>
      <p:ext uri="{BB962C8B-B14F-4D97-AF65-F5344CB8AC3E}">
        <p14:creationId xmlns:p14="http://schemas.microsoft.com/office/powerpoint/2010/main" val="159436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FIS-Graphs-Content with Caption">
    <p:spTree>
      <p:nvGrpSpPr>
        <p:cNvPr id="1" name=""/>
        <p:cNvGrpSpPr/>
        <p:nvPr/>
      </p:nvGrpSpPr>
      <p:grpSpPr>
        <a:xfrm>
          <a:off x="0" y="0"/>
          <a:ext cx="0" cy="0"/>
          <a:chOff x="0" y="0"/>
          <a:chExt cx="0" cy="0"/>
        </a:xfrm>
      </p:grpSpPr>
      <p:graphicFrame>
        <p:nvGraphicFramePr>
          <p:cNvPr id="9" name="Content Placeholder 4"/>
          <p:cNvGraphicFramePr>
            <a:graphicFrameLocks/>
          </p:cNvGraphicFramePr>
          <p:nvPr userDrawn="1">
            <p:extLst>
              <p:ext uri="{D42A27DB-BD31-4B8C-83A1-F6EECF244321}">
                <p14:modId xmlns:p14="http://schemas.microsoft.com/office/powerpoint/2010/main" val="1773531543"/>
              </p:ext>
            </p:extLst>
          </p:nvPr>
        </p:nvGraphicFramePr>
        <p:xfrm>
          <a:off x="457200" y="1200150"/>
          <a:ext cx="4038600" cy="3394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6"/>
          <p:cNvGraphicFramePr>
            <a:graphicFrameLocks/>
          </p:cNvGraphicFramePr>
          <p:nvPr userDrawn="1">
            <p:extLst>
              <p:ext uri="{D42A27DB-BD31-4B8C-83A1-F6EECF244321}">
                <p14:modId xmlns:p14="http://schemas.microsoft.com/office/powerpoint/2010/main" val="3353833563"/>
              </p:ext>
            </p:extLst>
          </p:nvPr>
        </p:nvGraphicFramePr>
        <p:xfrm>
          <a:off x="4648200" y="1200150"/>
          <a:ext cx="4038600" cy="339407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t="89428"/>
          <a:stretch/>
        </p:blipFill>
        <p:spPr>
          <a:xfrm>
            <a:off x="10482" y="4599709"/>
            <a:ext cx="9133518" cy="543791"/>
          </a:xfrm>
          <a:prstGeom prst="rect">
            <a:avLst/>
          </a:prstGeom>
        </p:spPr>
      </p:pic>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65925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Vertical Text">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 b="49999"/>
          <a:stretch/>
        </p:blipFill>
        <p:spPr>
          <a:xfrm>
            <a:off x="0" y="5022664"/>
            <a:ext cx="9144000" cy="120836"/>
          </a:xfrm>
          <a:prstGeom prst="rect">
            <a:avLst/>
          </a:prstGeom>
        </p:spPr>
      </p:pic>
    </p:spTree>
    <p:extLst>
      <p:ext uri="{BB962C8B-B14F-4D97-AF65-F5344CB8AC3E}">
        <p14:creationId xmlns:p14="http://schemas.microsoft.com/office/powerpoint/2010/main" val="287818234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28750"/>
            <a:ext cx="8229600" cy="31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215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98611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380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724400" y="1749029"/>
            <a:ext cx="4038600" cy="1639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724400" y="3502819"/>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955148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15960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956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33400" y="742950"/>
            <a:ext cx="8229600" cy="4400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30642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742950"/>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533400" y="1749028"/>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724400" y="1749028"/>
            <a:ext cx="4038600" cy="3394472"/>
          </a:xfrm>
        </p:spPr>
        <p:txBody>
          <a:bodyPr/>
          <a:lstStyle/>
          <a:p>
            <a:pPr lvl="0"/>
            <a:r>
              <a:rPr lang="en-US" noProof="0"/>
              <a:t>Click icon to add clip art</a:t>
            </a:r>
          </a:p>
        </p:txBody>
      </p:sp>
    </p:spTree>
    <p:extLst>
      <p:ext uri="{BB962C8B-B14F-4D97-AF65-F5344CB8AC3E}">
        <p14:creationId xmlns:p14="http://schemas.microsoft.com/office/powerpoint/2010/main" val="58252667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548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52176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Click to 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Fourth level</a:t>
            </a:r>
          </a:p>
          <a:p>
            <a:pPr marL="2057400" marR="0" lvl="4"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srgbClr val="002D73"/>
                </a:solidFill>
                <a:effectLst/>
                <a:uLnTx/>
                <a:uFillTx/>
                <a:latin typeface="+mn-lt"/>
                <a:ea typeface="+mn-ea"/>
                <a:cs typeface="+mn-cs"/>
              </a:rPr>
              <a:t>Fifth level</a:t>
            </a:r>
          </a:p>
          <a:p>
            <a:pPr lvl="0"/>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06DFCD-A8C0-4831-9DDB-32C8859E1107}" type="datetimeFigureOut">
              <a:rPr lang="en-US" smtClean="0"/>
              <a:t>4/25/2024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FEAC9C4-40A1-45AD-88DF-95F85502F164}" type="slidenum">
              <a:rPr lang="en-US" smtClean="0"/>
              <a:t>‹#›</a:t>
            </a:fld>
            <a:endParaRPr lang="en-US"/>
          </a:p>
        </p:txBody>
      </p:sp>
    </p:spTree>
    <p:extLst>
      <p:ext uri="{BB962C8B-B14F-4D97-AF65-F5344CB8AC3E}">
        <p14:creationId xmlns:p14="http://schemas.microsoft.com/office/powerpoint/2010/main" val="28782814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668" r:id="rId10"/>
    <p:sldLayoutId id="2147483669" r:id="rId11"/>
    <p:sldLayoutId id="2147483651" r:id="rId12"/>
    <p:sldLayoutId id="2147483652" r:id="rId13"/>
    <p:sldLayoutId id="2147483653" r:id="rId14"/>
    <p:sldLayoutId id="2147483654" r:id="rId15"/>
    <p:sldLayoutId id="2147483655" r:id="rId16"/>
    <p:sldLayoutId id="2147483656" r:id="rId17"/>
    <p:sldLayoutId id="2147483712" r:id="rId18"/>
    <p:sldLayoutId id="2147483713" r:id="rId19"/>
    <p:sldLayoutId id="2147483714" r:id="rId20"/>
    <p:sldLayoutId id="2147483715" r:id="rId21"/>
    <p:sldLayoutId id="2147483716" r:id="rId22"/>
    <p:sldLayoutId id="2147483717" r:id="rId23"/>
    <p:sldLayoutId id="2147483718" r:id="rId24"/>
    <p:sldLayoutId id="2147483720" r:id="rId25"/>
    <p:sldLayoutId id="2147483721" r:id="rId26"/>
    <p:sldLayoutId id="2147483722" r:id="rId27"/>
    <p:sldLayoutId id="2147483723" r:id="rId2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sz="2000" kern="1200">
          <a:solidFill>
            <a:schemeClr val="bg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r>
              <a:rPr lang="en-US" sz="4000" dirty="0">
                <a:solidFill>
                  <a:schemeClr val="bg1"/>
                </a:solidFill>
              </a:rPr>
              <a:t>Module</a:t>
            </a:r>
          </a:p>
          <a:p>
            <a:pPr algn="ctr"/>
            <a:r>
              <a:rPr lang="en-US" sz="4000" dirty="0">
                <a:solidFill>
                  <a:schemeClr val="bg1"/>
                </a:solidFill>
              </a:rPr>
              <a:t>I</a:t>
            </a:r>
          </a:p>
        </p:txBody>
      </p:sp>
    </p:spTree>
    <p:custDataLst>
      <p:tags r:id="rId1"/>
    </p:custDataLst>
    <p:extLst>
      <p:ext uri="{BB962C8B-B14F-4D97-AF65-F5344CB8AC3E}">
        <p14:creationId xmlns:p14="http://schemas.microsoft.com/office/powerpoint/2010/main" val="3738078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a:t>Module I - Introduction</a:t>
            </a:r>
          </a:p>
        </p:txBody>
      </p:sp>
      <p:sp>
        <p:nvSpPr>
          <p:cNvPr id="11267" name="Rectangle 4"/>
          <p:cNvSpPr>
            <a:spLocks noGrp="1" noChangeArrowheads="1"/>
          </p:cNvSpPr>
          <p:nvPr>
            <p:ph idx="1"/>
          </p:nvPr>
        </p:nvSpPr>
        <p:spPr/>
        <p:txBody>
          <a:bodyPr/>
          <a:lstStyle/>
          <a:p>
            <a:pPr marL="0" indent="0">
              <a:buNone/>
            </a:pPr>
            <a:r>
              <a:rPr lang="en-US" altLang="en-US" b="1" dirty="0"/>
              <a:t>Goal</a:t>
            </a:r>
          </a:p>
          <a:p>
            <a:pPr marL="0" indent="0">
              <a:buNone/>
            </a:pPr>
            <a:r>
              <a:rPr lang="en-US" altLang="en-US" dirty="0"/>
              <a:t>A large number of emergency service personnel and civilians are being injured and killed each year as a direct result of inappropriate driving of emergency vehicles.  </a:t>
            </a:r>
          </a:p>
          <a:p>
            <a:pPr marL="0" indent="0">
              <a:buNone/>
            </a:pPr>
            <a:r>
              <a:rPr lang="en-US" altLang="en-US" dirty="0"/>
              <a:t>Participants in this course will have the opportunity to gain and/or verify a broad range of competencies associated with emergency vehicle driving. These competencies include basic understanding of emergency vehicle operations as well as the skills necessary for practical application.</a:t>
            </a:r>
          </a:p>
        </p:txBody>
      </p:sp>
    </p:spTree>
    <p:custDataLst>
      <p:tags r:id="rId1"/>
    </p:custDataLst>
    <p:extLst>
      <p:ext uri="{BB962C8B-B14F-4D97-AF65-F5344CB8AC3E}">
        <p14:creationId xmlns:p14="http://schemas.microsoft.com/office/powerpoint/2010/main" val="721106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Module I - Introduction</a:t>
            </a:r>
          </a:p>
        </p:txBody>
      </p:sp>
      <p:sp>
        <p:nvSpPr>
          <p:cNvPr id="8195" name="Rectangle 3"/>
          <p:cNvSpPr>
            <a:spLocks noGrp="1" noChangeArrowheads="1"/>
          </p:cNvSpPr>
          <p:nvPr>
            <p:ph idx="1"/>
          </p:nvPr>
        </p:nvSpPr>
        <p:spPr/>
        <p:txBody>
          <a:bodyPr/>
          <a:lstStyle/>
          <a:p>
            <a:pPr marL="0" indent="0">
              <a:buNone/>
            </a:pPr>
            <a:r>
              <a:rPr lang="en-US" altLang="en-US" b="1" dirty="0"/>
              <a:t>Objectives</a:t>
            </a:r>
          </a:p>
          <a:p>
            <a:r>
              <a:rPr lang="en-US" altLang="en-US" dirty="0"/>
              <a:t>Summarize the goal of this emergency vehicle driver training program.</a:t>
            </a:r>
          </a:p>
          <a:p>
            <a:r>
              <a:rPr lang="en-US" altLang="en-US" dirty="0"/>
              <a:t>Describe the importance of an emergency vehicle driver training program.</a:t>
            </a:r>
          </a:p>
          <a:p>
            <a:r>
              <a:rPr lang="en-US" altLang="en-US" dirty="0"/>
              <a:t>Identify the critical elements of a comprehensive emergency vehicle driver training program.</a:t>
            </a:r>
          </a:p>
          <a:p>
            <a:endParaRPr lang="en-US" altLang="en-US" dirty="0"/>
          </a:p>
        </p:txBody>
      </p:sp>
    </p:spTree>
    <p:custDataLst>
      <p:tags r:id="rId1"/>
    </p:custDataLst>
    <p:extLst>
      <p:ext uri="{BB962C8B-B14F-4D97-AF65-F5344CB8AC3E}">
        <p14:creationId xmlns:p14="http://schemas.microsoft.com/office/powerpoint/2010/main" val="3976134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a:t>Course Goal</a:t>
            </a:r>
          </a:p>
        </p:txBody>
      </p:sp>
      <p:sp>
        <p:nvSpPr>
          <p:cNvPr id="13315" name="Rectangle 3"/>
          <p:cNvSpPr>
            <a:spLocks noGrp="1" noChangeArrowheads="1"/>
          </p:cNvSpPr>
          <p:nvPr>
            <p:ph idx="1"/>
          </p:nvPr>
        </p:nvSpPr>
        <p:spPr/>
        <p:txBody>
          <a:bodyPr/>
          <a:lstStyle/>
          <a:p>
            <a:r>
              <a:rPr lang="en-US" altLang="en-US" dirty="0"/>
              <a:t>Present the necessary classroom, competency course training, and testing for new and existing emergency vehicle drivers. The program will verify proficiency in both the knowledge and understanding of, as well as, the practical application to emergency vehicle driving.</a:t>
            </a:r>
          </a:p>
        </p:txBody>
      </p:sp>
    </p:spTree>
    <p:custDataLst>
      <p:tags r:id="rId1"/>
    </p:custDataLst>
    <p:extLst>
      <p:ext uri="{BB962C8B-B14F-4D97-AF65-F5344CB8AC3E}">
        <p14:creationId xmlns:p14="http://schemas.microsoft.com/office/powerpoint/2010/main" val="3988429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a:t>Why Is It …</a:t>
            </a:r>
          </a:p>
        </p:txBody>
      </p:sp>
      <p:sp>
        <p:nvSpPr>
          <p:cNvPr id="12291" name="Rectangle 3"/>
          <p:cNvSpPr>
            <a:spLocks noGrp="1" noChangeArrowheads="1"/>
          </p:cNvSpPr>
          <p:nvPr>
            <p:ph idx="1"/>
          </p:nvPr>
        </p:nvSpPr>
        <p:spPr/>
        <p:txBody>
          <a:bodyPr/>
          <a:lstStyle/>
          <a:p>
            <a:pPr marL="0" indent="0" algn="ctr">
              <a:buNone/>
            </a:pPr>
            <a:r>
              <a:rPr lang="en-US" altLang="en-US" sz="2800" dirty="0"/>
              <a:t>  The tool used the most is </a:t>
            </a:r>
          </a:p>
          <a:p>
            <a:pPr marL="0" indent="0" algn="ctr">
              <a:buNone/>
            </a:pPr>
            <a:r>
              <a:rPr lang="en-US" altLang="en-US" sz="2800" dirty="0"/>
              <a:t>the one trained with the least?</a:t>
            </a:r>
          </a:p>
          <a:p>
            <a:pPr marL="0" indent="0" algn="ctr">
              <a:buNone/>
            </a:pPr>
            <a:endParaRPr lang="en-US" altLang="en-US" sz="2800" dirty="0"/>
          </a:p>
        </p:txBody>
      </p:sp>
      <p:pic>
        <p:nvPicPr>
          <p:cNvPr id="1229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066" t="6944" r="7137" b="15831"/>
          <a:stretch/>
        </p:blipFill>
        <p:spPr bwMode="auto">
          <a:xfrm>
            <a:off x="381001" y="2571750"/>
            <a:ext cx="3352799"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4" name="Picture 2" descr="J:\Education&amp;Training\EVDT Update 2016\EVDT update 2016\2016 EVDT Manual (Main Draft)\EVDT 2016 Manual Photos\IMG_291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2600" y="2527597"/>
            <a:ext cx="3200401" cy="18729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6829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Importance of Driver Training</a:t>
            </a:r>
          </a:p>
        </p:txBody>
      </p:sp>
      <p:sp>
        <p:nvSpPr>
          <p:cNvPr id="10243" name="Rectangle 3"/>
          <p:cNvSpPr>
            <a:spLocks noGrp="1" noChangeArrowheads="1"/>
          </p:cNvSpPr>
          <p:nvPr>
            <p:ph idx="1"/>
          </p:nvPr>
        </p:nvSpPr>
        <p:spPr/>
        <p:txBody>
          <a:bodyPr/>
          <a:lstStyle/>
          <a:p>
            <a:r>
              <a:rPr lang="en-US" altLang="en-US" dirty="0"/>
              <a:t>All emergencies involve vehicle response.</a:t>
            </a:r>
          </a:p>
          <a:p>
            <a:r>
              <a:rPr lang="en-US" altLang="en-US" dirty="0"/>
              <a:t>Each year, an average of 29 fatalities involve ambulance crashes.</a:t>
            </a:r>
          </a:p>
          <a:p>
            <a:r>
              <a:rPr lang="en-US" altLang="en-US" dirty="0"/>
              <a:t>Drivers being criminally charged.</a:t>
            </a:r>
          </a:p>
          <a:p>
            <a:r>
              <a:rPr lang="en-US" altLang="en-US" dirty="0"/>
              <a:t>Driver training program demonstrates the organization’s commitment to safety.</a:t>
            </a:r>
          </a:p>
        </p:txBody>
      </p:sp>
    </p:spTree>
    <p:custDataLst>
      <p:tags r:id="rId1"/>
    </p:custDataLst>
    <p:extLst>
      <p:ext uri="{BB962C8B-B14F-4D97-AF65-F5344CB8AC3E}">
        <p14:creationId xmlns:p14="http://schemas.microsoft.com/office/powerpoint/2010/main" val="2871199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ltLang="en-US" dirty="0"/>
              <a:t>Comprehensive Emergency Vehicle Driver Training</a:t>
            </a:r>
          </a:p>
        </p:txBody>
      </p:sp>
      <p:sp>
        <p:nvSpPr>
          <p:cNvPr id="14339" name="Rectangle 3"/>
          <p:cNvSpPr>
            <a:spLocks noGrp="1" noChangeArrowheads="1"/>
          </p:cNvSpPr>
          <p:nvPr>
            <p:ph idx="1"/>
          </p:nvPr>
        </p:nvSpPr>
        <p:spPr/>
        <p:txBody>
          <a:bodyPr/>
          <a:lstStyle/>
          <a:p>
            <a:r>
              <a:rPr lang="en-US" altLang="en-US" dirty="0"/>
              <a:t>Classroom Instruction </a:t>
            </a:r>
          </a:p>
          <a:p>
            <a:r>
              <a:rPr lang="en-US" altLang="en-US" dirty="0"/>
              <a:t>Simulator Training (optional) </a:t>
            </a:r>
          </a:p>
          <a:p>
            <a:r>
              <a:rPr lang="en-US" altLang="en-US" dirty="0"/>
              <a:t>Competency Course Completion (after the candidate becomes familiar with the apparatus)</a:t>
            </a:r>
          </a:p>
          <a:p>
            <a:r>
              <a:rPr lang="en-US" altLang="en-US" dirty="0"/>
              <a:t>Street and Highway Driving </a:t>
            </a:r>
          </a:p>
          <a:p>
            <a:r>
              <a:rPr lang="en-US" altLang="en-US" dirty="0"/>
              <a:t>Testing (written, competency course and over the road)</a:t>
            </a:r>
          </a:p>
          <a:p>
            <a:r>
              <a:rPr lang="en-US" altLang="en-US" dirty="0"/>
              <a:t>Refresher Training</a:t>
            </a:r>
          </a:p>
        </p:txBody>
      </p:sp>
    </p:spTree>
    <p:custDataLst>
      <p:tags r:id="rId1"/>
    </p:custDataLst>
    <p:extLst>
      <p:ext uri="{BB962C8B-B14F-4D97-AF65-F5344CB8AC3E}">
        <p14:creationId xmlns:p14="http://schemas.microsoft.com/office/powerpoint/2010/main" val="152026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altLang="en-US" dirty="0"/>
              <a:t>“Best Practices in Emergency Vehicle Safe Operation”</a:t>
            </a:r>
          </a:p>
        </p:txBody>
      </p:sp>
      <p:sp>
        <p:nvSpPr>
          <p:cNvPr id="12291" name="Rectangle 3"/>
          <p:cNvSpPr>
            <a:spLocks noGrp="1" noChangeArrowheads="1"/>
          </p:cNvSpPr>
          <p:nvPr>
            <p:ph idx="1"/>
          </p:nvPr>
        </p:nvSpPr>
        <p:spPr/>
        <p:txBody>
          <a:bodyPr/>
          <a:lstStyle/>
          <a:p>
            <a:r>
              <a:rPr lang="en-US" altLang="en-US" dirty="0"/>
              <a:t>Best Practices are defined as certain themes that have emerged in recent years which help characterize a situation</a:t>
            </a:r>
          </a:p>
        </p:txBody>
      </p:sp>
    </p:spTree>
    <p:custDataLst>
      <p:tags r:id="rId1"/>
    </p:custDataLst>
    <p:extLst>
      <p:ext uri="{BB962C8B-B14F-4D97-AF65-F5344CB8AC3E}">
        <p14:creationId xmlns:p14="http://schemas.microsoft.com/office/powerpoint/2010/main" val="38872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a:t>Refresher Training</a:t>
            </a:r>
          </a:p>
        </p:txBody>
      </p:sp>
      <p:sp>
        <p:nvSpPr>
          <p:cNvPr id="13315" name="Rectangle 3"/>
          <p:cNvSpPr>
            <a:spLocks noGrp="1" noChangeArrowheads="1"/>
          </p:cNvSpPr>
          <p:nvPr>
            <p:ph idx="1"/>
          </p:nvPr>
        </p:nvSpPr>
        <p:spPr/>
        <p:txBody>
          <a:bodyPr/>
          <a:lstStyle/>
          <a:p>
            <a:r>
              <a:rPr lang="en-US" altLang="en-US" dirty="0"/>
              <a:t>Classroom Education</a:t>
            </a:r>
          </a:p>
          <a:p>
            <a:r>
              <a:rPr lang="en-US" altLang="en-US" dirty="0"/>
              <a:t>Online Education</a:t>
            </a:r>
          </a:p>
          <a:p>
            <a:r>
              <a:rPr lang="en-US" altLang="en-US" dirty="0"/>
              <a:t>Competency Course</a:t>
            </a:r>
          </a:p>
          <a:p>
            <a:r>
              <a:rPr lang="en-US" altLang="en-US" dirty="0"/>
              <a:t>Over-the-Road Evaluation</a:t>
            </a:r>
          </a:p>
        </p:txBody>
      </p:sp>
    </p:spTree>
    <p:custDataLst>
      <p:tags r:id="rId1"/>
    </p:custDataLst>
    <p:extLst>
      <p:ext uri="{BB962C8B-B14F-4D97-AF65-F5344CB8AC3E}">
        <p14:creationId xmlns:p14="http://schemas.microsoft.com/office/powerpoint/2010/main" val="540452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Approach</a:t>
            </a:r>
          </a:p>
        </p:txBody>
      </p:sp>
      <p:pic>
        <p:nvPicPr>
          <p:cNvPr id="6" name="Picture 2" descr="J:\Education&amp;Training\MIndy\2015 White Rose Promotional Photo Shoot\GIG_TGA White Rose Ambulance\6Q4A6920.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171700" y="1276350"/>
            <a:ext cx="4800600" cy="3200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8589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49"/>
  <p:tag name="ARTICULATE_DESIGN_ID_ETC-VFIS-GCA-EMSVOPOWERPOINT-16X9-TEMPLATE" val="XtTDEKpP"/>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TC-VFIS-GCA-EMSVOPowerPoint-16x9-template">
  <a:themeElements>
    <a:clrScheme name="Custom 1">
      <a:dk1>
        <a:srgbClr val="002D73"/>
      </a:dk1>
      <a:lt1>
        <a:sysClr val="window" lastClr="FFFFFF"/>
      </a:lt1>
      <a:dk2>
        <a:srgbClr val="002D73"/>
      </a:dk2>
      <a:lt2>
        <a:srgbClr val="EEECE1"/>
      </a:lt2>
      <a:accent1>
        <a:srgbClr val="67BBE8"/>
      </a:accent1>
      <a:accent2>
        <a:srgbClr val="FF8300"/>
      </a:accent2>
      <a:accent3>
        <a:srgbClr val="C4E86B"/>
      </a:accent3>
      <a:accent4>
        <a:srgbClr val="682666"/>
      </a:accent4>
      <a:accent5>
        <a:srgbClr val="D70036"/>
      </a:accent5>
      <a:accent6>
        <a:srgbClr val="FFC62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TotalTime>
  <Words>303</Words>
  <Application>Microsoft Office PowerPoint</Application>
  <PresentationFormat>On-screen Show (16:9)</PresentationFormat>
  <Paragraphs>39</Paragraphs>
  <Slides>10</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ETC-VFIS-GCA-EMSVOPowerPoint-16x9-template</vt:lpstr>
      <vt:lpstr>PowerPoint Presentation</vt:lpstr>
      <vt:lpstr>Module I - Introduction</vt:lpstr>
      <vt:lpstr>Module I - Introduction</vt:lpstr>
      <vt:lpstr>Course Goal</vt:lpstr>
      <vt:lpstr>Why Is It …</vt:lpstr>
      <vt:lpstr>Importance of Driver Training</vt:lpstr>
      <vt:lpstr>Comprehensive Emergency Vehicle Driver Training</vt:lpstr>
      <vt:lpstr>“Best Practices in Emergency Vehicle Safe Operation”</vt:lpstr>
      <vt:lpstr>Refresher Training</vt:lpstr>
      <vt:lpstr>Team Approach</vt:lpstr>
    </vt:vector>
  </TitlesOfParts>
  <Company>Glatfelter Insurance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EMERGENCEY MEDICAL SERVICE VEHICLE OPERATION</dc:title>
  <dc:creator>Justin M. Eberly</dc:creator>
  <cp:lastModifiedBy>Richard M. Gurba</cp:lastModifiedBy>
  <cp:revision>61</cp:revision>
  <dcterms:created xsi:type="dcterms:W3CDTF">2018-04-09T15:55:32Z</dcterms:created>
  <dcterms:modified xsi:type="dcterms:W3CDTF">2024-04-25T17:49:40Z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16FE2AAD-1005-408B-BE18-BDB69A7ACA30</vt:lpwstr>
  </property>
  <property fmtid="{D5CDD505-2E9C-101B-9397-08002B2CF9AE}" pid="3" name="ArticulatePath">
    <vt:lpwstr>EMSVO PPT 2018</vt:lpwstr>
  </property>
</Properties>
</file>