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16"/>
  </p:notesMasterIdLst>
  <p:sldIdLst>
    <p:sldId id="605" r:id="rId2"/>
    <p:sldId id="307" r:id="rId3"/>
    <p:sldId id="308" r:id="rId4"/>
    <p:sldId id="309" r:id="rId5"/>
    <p:sldId id="310" r:id="rId6"/>
    <p:sldId id="311" r:id="rId7"/>
    <p:sldId id="312" r:id="rId8"/>
    <p:sldId id="313" r:id="rId9"/>
    <p:sldId id="314" r:id="rId10"/>
    <p:sldId id="315" r:id="rId11"/>
    <p:sldId id="316" r:id="rId12"/>
    <p:sldId id="317" r:id="rId13"/>
    <p:sldId id="318" r:id="rId14"/>
    <p:sldId id="319" r:id="rId15"/>
  </p:sldIdLst>
  <p:sldSz cx="9144000" cy="5143500" type="screen16x9"/>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0120" autoAdjust="0"/>
  </p:normalViewPr>
  <p:slideViewPr>
    <p:cSldViewPr>
      <p:cViewPr varScale="1">
        <p:scale>
          <a:sx n="121" d="100"/>
          <a:sy n="121" d="100"/>
        </p:scale>
        <p:origin x="1314" y="168"/>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0ED-4EFE-AFAC-D1F697F030D2}"/>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0ED-4EFE-AFAC-D1F697F030D2}"/>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0ED-4EFE-AFAC-D1F697F030D2}"/>
            </c:ext>
          </c:extLst>
        </c:ser>
        <c:dLbls>
          <c:showLegendKey val="0"/>
          <c:showVal val="0"/>
          <c:showCatName val="0"/>
          <c:showSerName val="0"/>
          <c:showPercent val="0"/>
          <c:showBubbleSize val="0"/>
        </c:dLbls>
        <c:gapWidth val="150"/>
        <c:shape val="box"/>
        <c:axId val="85104512"/>
        <c:axId val="85106048"/>
        <c:axId val="0"/>
      </c:bar3DChart>
      <c:catAx>
        <c:axId val="85104512"/>
        <c:scaling>
          <c:orientation val="minMax"/>
        </c:scaling>
        <c:delete val="0"/>
        <c:axPos val="b"/>
        <c:numFmt formatCode="General" sourceLinked="0"/>
        <c:majorTickMark val="out"/>
        <c:minorTickMark val="none"/>
        <c:tickLblPos val="nextTo"/>
        <c:crossAx val="85106048"/>
        <c:crosses val="autoZero"/>
        <c:auto val="1"/>
        <c:lblAlgn val="ctr"/>
        <c:lblOffset val="100"/>
        <c:noMultiLvlLbl val="0"/>
      </c:catAx>
      <c:valAx>
        <c:axId val="85106048"/>
        <c:scaling>
          <c:orientation val="minMax"/>
        </c:scaling>
        <c:delete val="0"/>
        <c:axPos val="l"/>
        <c:majorGridlines/>
        <c:numFmt formatCode="General" sourceLinked="1"/>
        <c:majorTickMark val="out"/>
        <c:minorTickMark val="none"/>
        <c:tickLblPos val="nextTo"/>
        <c:crossAx val="85104512"/>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Stat</c:v>
                </c:pt>
              </c:strCache>
            </c:strRef>
          </c:tx>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0C2E-4FFD-8820-AC8B5F15ADF7}"/>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DF7-4101-971F-E0752A03200B}"/>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DF7-4101-971F-E0752A03200B}"/>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DF7-4101-971F-E0752A03200B}"/>
            </c:ext>
          </c:extLst>
        </c:ser>
        <c:dLbls>
          <c:showLegendKey val="0"/>
          <c:showVal val="0"/>
          <c:showCatName val="0"/>
          <c:showSerName val="0"/>
          <c:showPercent val="0"/>
          <c:showBubbleSize val="0"/>
        </c:dLbls>
        <c:gapWidth val="150"/>
        <c:shape val="box"/>
        <c:axId val="83745408"/>
        <c:axId val="83747200"/>
        <c:axId val="0"/>
      </c:bar3DChart>
      <c:catAx>
        <c:axId val="83745408"/>
        <c:scaling>
          <c:orientation val="minMax"/>
        </c:scaling>
        <c:delete val="0"/>
        <c:axPos val="b"/>
        <c:numFmt formatCode="General" sourceLinked="0"/>
        <c:majorTickMark val="out"/>
        <c:minorTickMark val="none"/>
        <c:tickLblPos val="nextTo"/>
        <c:crossAx val="83747200"/>
        <c:crosses val="autoZero"/>
        <c:auto val="1"/>
        <c:lblAlgn val="ctr"/>
        <c:lblOffset val="100"/>
        <c:noMultiLvlLbl val="0"/>
      </c:catAx>
      <c:valAx>
        <c:axId val="83747200"/>
        <c:scaling>
          <c:orientation val="minMax"/>
        </c:scaling>
        <c:delete val="0"/>
        <c:axPos val="l"/>
        <c:majorGridlines/>
        <c:numFmt formatCode="General" sourceLinked="1"/>
        <c:majorTickMark val="out"/>
        <c:minorTickMark val="none"/>
        <c:tickLblPos val="nextTo"/>
        <c:crossAx val="83745408"/>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Stat</c:v>
                </c:pt>
              </c:strCache>
            </c:strRef>
          </c:tx>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67E5-43D2-ABD6-C3E92B9533D4}"/>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612A39-3C17-452B-B9F5-05AD57C13EF9}" type="datetimeFigureOut">
              <a:rPr lang="en-US" smtClean="0"/>
              <a:t>4/25/2024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7BC68E-20CE-499E-8664-3BF60AB2E436}" type="slidenum">
              <a:rPr lang="en-US" smtClean="0"/>
              <a:t>‹#›</a:t>
            </a:fld>
            <a:endParaRPr lang="en-US"/>
          </a:p>
        </p:txBody>
      </p:sp>
    </p:spTree>
    <p:extLst>
      <p:ext uri="{BB962C8B-B14F-4D97-AF65-F5344CB8AC3E}">
        <p14:creationId xmlns:p14="http://schemas.microsoft.com/office/powerpoint/2010/main" val="846222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Image Placeholder 1"/>
          <p:cNvSpPr>
            <a:spLocks noGrp="1" noRot="1" noChangeAspect="1" noTextEdit="1"/>
          </p:cNvSpPr>
          <p:nvPr>
            <p:ph type="sldImg"/>
          </p:nvPr>
        </p:nvSpPr>
        <p:spPr>
          <a:ln/>
        </p:spPr>
      </p:sp>
      <p:sp>
        <p:nvSpPr>
          <p:cNvPr id="237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37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D1D21E48-E61E-4ED2-AFED-9813B94B147E}" type="slidenum">
              <a:rPr lang="en-US" altLang="en-US" smtClean="0"/>
              <a:pPr eaLnBrk="1" hangingPunct="1"/>
              <a:t>2</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AF1380F6-872A-43DE-8EFF-C3771DF0FB11}" type="slidenum">
              <a:rPr lang="en-US" altLang="en-US"/>
              <a:pPr eaLnBrk="1" hangingPunct="1"/>
              <a:t>3</a:t>
            </a:fld>
            <a:endParaRPr lang="en-US" altLang="en-US" dirty="0"/>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1D3F8C4F-2E4C-4A82-A0A7-1F23BE73BA42}" type="slidenum">
              <a:rPr lang="en-US" altLang="en-US"/>
              <a:pPr eaLnBrk="1" hangingPunct="1"/>
              <a:t>7</a:t>
            </a:fld>
            <a:endParaRPr lang="en-US" altLang="en-US" dirty="0"/>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Image Placeholder 1"/>
          <p:cNvSpPr>
            <a:spLocks noGrp="1" noRot="1" noChangeAspect="1" noTextEdit="1"/>
          </p:cNvSpPr>
          <p:nvPr>
            <p:ph type="sldImg"/>
          </p:nvPr>
        </p:nvSpPr>
        <p:spPr>
          <a:ln/>
        </p:spPr>
      </p:sp>
      <p:sp>
        <p:nvSpPr>
          <p:cNvPr id="240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406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E117EBB9-9491-4731-AE7D-12AC9CF98509}" type="slidenum">
              <a:rPr lang="en-US" altLang="en-US" smtClean="0"/>
              <a:pPr eaLnBrk="1" hangingPunct="1"/>
              <a:t>9</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380999" y="-95250"/>
            <a:ext cx="2590801" cy="3886200"/>
          </a:xfrm>
          <a:prstGeom prst="rect">
            <a:avLst/>
          </a:prstGeom>
          <a:solidFill>
            <a:srgbClr val="EB0029"/>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Picture Placeholder 4"/>
          <p:cNvSpPr>
            <a:spLocks noGrp="1"/>
          </p:cNvSpPr>
          <p:nvPr>
            <p:ph type="pic" sz="quarter" idx="11" hasCustomPrompt="1"/>
          </p:nvPr>
        </p:nvSpPr>
        <p:spPr>
          <a:xfrm>
            <a:off x="723899" y="2266950"/>
            <a:ext cx="1905000" cy="2438400"/>
          </a:xfrm>
          <a:solidFill>
            <a:schemeClr val="bg2"/>
          </a:solidFill>
          <a:ln w="57150">
            <a:solidFill>
              <a:schemeClr val="bg1"/>
            </a:solidFill>
          </a:ln>
          <a:effectLst>
            <a:outerShdw blurRad="50800" dist="38100" dir="5400000" algn="t" rotWithShape="0">
              <a:prstClr val="black">
                <a:alpha val="40000"/>
              </a:prstClr>
            </a:outerShdw>
          </a:effectLst>
        </p:spPr>
        <p:txBody>
          <a:bodyPr>
            <a:normAutofit/>
          </a:bodyPr>
          <a:lstStyle>
            <a:lvl1pPr>
              <a:defRPr sz="1600" baseline="0"/>
            </a:lvl1pPr>
          </a:lstStyle>
          <a:p>
            <a:r>
              <a:rPr lang="en-US" dirty="0"/>
              <a:t>Headshot photo</a:t>
            </a:r>
          </a:p>
        </p:txBody>
      </p:sp>
      <p:sp>
        <p:nvSpPr>
          <p:cNvPr id="14" name="Content Placeholder 2"/>
          <p:cNvSpPr>
            <a:spLocks noGrp="1"/>
          </p:cNvSpPr>
          <p:nvPr>
            <p:ph sz="quarter" idx="12"/>
          </p:nvPr>
        </p:nvSpPr>
        <p:spPr>
          <a:xfrm>
            <a:off x="3429000" y="514350"/>
            <a:ext cx="5334000" cy="4038600"/>
          </a:xfr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3"/>
          <p:cNvSpPr>
            <a:spLocks noGrp="1"/>
          </p:cNvSpPr>
          <p:nvPr>
            <p:ph type="body" sz="quarter" idx="13"/>
          </p:nvPr>
        </p:nvSpPr>
        <p:spPr>
          <a:xfrm>
            <a:off x="685800" y="209550"/>
            <a:ext cx="1981200" cy="1905000"/>
          </a:xfrm>
        </p:spPr>
        <p:txBody>
          <a:bodyPr>
            <a:noAutofit/>
          </a:bodyPr>
          <a:lstStyle>
            <a:lvl1pPr marL="0" indent="0">
              <a:buNone/>
              <a:defRPr sz="1800">
                <a:solidFill>
                  <a:schemeClr val="bg1"/>
                </a:solidFill>
              </a:defRPr>
            </a:lvl1pPr>
            <a:lvl2pPr>
              <a:defRPr sz="1600"/>
            </a:lvl2pPr>
            <a:lvl3pPr>
              <a:defRPr sz="1400"/>
            </a:lvl3pPr>
            <a:lvl4pPr>
              <a:defRPr sz="1200"/>
            </a:lvl4pPr>
            <a:lvl5pPr>
              <a:defRPr sz="1200"/>
            </a:lvl5pPr>
          </a:lstStyle>
          <a:p>
            <a:pPr lvl="0"/>
            <a:r>
              <a:rPr lang="en-US"/>
              <a:t>Click to edit Master text styles</a:t>
            </a:r>
          </a:p>
        </p:txBody>
      </p:sp>
    </p:spTree>
    <p:extLst>
      <p:ext uri="{BB962C8B-B14F-4D97-AF65-F5344CB8AC3E}">
        <p14:creationId xmlns:p14="http://schemas.microsoft.com/office/powerpoint/2010/main" val="1851910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205979"/>
            <a:ext cx="8229600" cy="857250"/>
          </a:xfrm>
        </p:spPr>
        <p:txBody>
          <a:bodyPr/>
          <a:lstStyle/>
          <a:p>
            <a:pPr algn="l"/>
            <a:r>
              <a:rPr lang="en-US" dirty="0">
                <a:solidFill>
                  <a:schemeClr val="accent1">
                    <a:lumMod val="50000"/>
                  </a:schemeClr>
                </a:solidFill>
              </a:rPr>
              <a:t>Click to edit Master title style</a:t>
            </a:r>
          </a:p>
        </p:txBody>
      </p:sp>
      <p:sp>
        <p:nvSpPr>
          <p:cNvPr id="4" name="Content Placeholder 2"/>
          <p:cNvSpPr>
            <a:spLocks noGrp="1"/>
          </p:cNvSpPr>
          <p:nvPr>
            <p:ph idx="1"/>
          </p:nvPr>
        </p:nvSpPr>
        <p:spPr>
          <a:xfrm>
            <a:off x="457200" y="1276351"/>
            <a:ext cx="8229600" cy="3200400"/>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dirty="0">
                <a:solidFill>
                  <a:schemeClr val="bg2">
                    <a:lumMod val="25000"/>
                  </a:schemeClr>
                </a:solidFill>
              </a:rPr>
              <a:t>Click to edit Master text styles</a:t>
            </a:r>
          </a:p>
          <a:p>
            <a:pPr lvl="1"/>
            <a:r>
              <a:rPr lang="en-US" sz="2000" dirty="0">
                <a:solidFill>
                  <a:schemeClr val="bg2">
                    <a:lumMod val="25000"/>
                  </a:schemeClr>
                </a:solidFill>
              </a:rPr>
              <a:t>Second level</a:t>
            </a:r>
          </a:p>
          <a:p>
            <a:pPr lvl="2"/>
            <a:r>
              <a:rPr lang="en-US" sz="2000" dirty="0">
                <a:solidFill>
                  <a:schemeClr val="bg2">
                    <a:lumMod val="25000"/>
                  </a:schemeClr>
                </a:solidFill>
              </a:rPr>
              <a:t>Third level</a:t>
            </a:r>
          </a:p>
          <a:p>
            <a:pPr lvl="3"/>
            <a:r>
              <a:rPr lang="en-US" sz="2000" dirty="0">
                <a:solidFill>
                  <a:schemeClr val="bg2">
                    <a:lumMod val="25000"/>
                  </a:schemeClr>
                </a:solidFill>
              </a:rPr>
              <a:t>Fourth level</a:t>
            </a:r>
          </a:p>
          <a:p>
            <a:pPr lvl="4"/>
            <a:r>
              <a:rPr lang="en-US" sz="2000" dirty="0">
                <a:solidFill>
                  <a:schemeClr val="bg2">
                    <a:lumMod val="25000"/>
                  </a:schemeClr>
                </a:solidFill>
              </a:rPr>
              <a:t>Fifth level</a:t>
            </a:r>
          </a:p>
        </p:txBody>
      </p:sp>
    </p:spTree>
    <p:extLst>
      <p:ext uri="{BB962C8B-B14F-4D97-AF65-F5344CB8AC3E}">
        <p14:creationId xmlns:p14="http://schemas.microsoft.com/office/powerpoint/2010/main" val="3294960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457200" y="205979"/>
            <a:ext cx="8229600" cy="857250"/>
          </a:xfrm>
        </p:spPr>
        <p:txBody>
          <a:bodyPr/>
          <a:lstStyle/>
          <a:p>
            <a:pPr algn="l"/>
            <a:r>
              <a:rPr lang="en-US" dirty="0">
                <a:solidFill>
                  <a:schemeClr val="accent1">
                    <a:lumMod val="50000"/>
                  </a:schemeClr>
                </a:solidFill>
              </a:rPr>
              <a:t>Click to edit Master title style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167700"/>
            <a:ext cx="1450851" cy="3578563"/>
          </a:xfrm>
          <a:prstGeom prst="rect">
            <a:avLst/>
          </a:prstGeom>
          <a:noFill/>
          <a:ln>
            <a:noFill/>
          </a:ln>
        </p:spPr>
      </p:pic>
      <p:sp>
        <p:nvSpPr>
          <p:cNvPr id="5" name="Content Placeholder 2"/>
          <p:cNvSpPr>
            <a:spLocks noGrp="1"/>
          </p:cNvSpPr>
          <p:nvPr>
            <p:ph idx="1"/>
          </p:nvPr>
        </p:nvSpPr>
        <p:spPr>
          <a:xfrm>
            <a:off x="457200" y="1276350"/>
            <a:ext cx="7543800" cy="3323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dirty="0">
                <a:solidFill>
                  <a:schemeClr val="bg2">
                    <a:lumMod val="25000"/>
                  </a:schemeClr>
                </a:solidFill>
              </a:rPr>
              <a:t>Click to edit Master text styles</a:t>
            </a:r>
          </a:p>
          <a:p>
            <a:pPr lvl="1"/>
            <a:r>
              <a:rPr lang="en-US" sz="2000" dirty="0">
                <a:solidFill>
                  <a:schemeClr val="bg2">
                    <a:lumMod val="25000"/>
                  </a:schemeClr>
                </a:solidFill>
              </a:rPr>
              <a:t>Second level</a:t>
            </a:r>
          </a:p>
          <a:p>
            <a:pPr lvl="2"/>
            <a:r>
              <a:rPr lang="en-US" sz="2000" dirty="0">
                <a:solidFill>
                  <a:schemeClr val="bg2">
                    <a:lumMod val="25000"/>
                  </a:schemeClr>
                </a:solidFill>
              </a:rPr>
              <a:t>Third level</a:t>
            </a:r>
          </a:p>
          <a:p>
            <a:pPr lvl="3"/>
            <a:r>
              <a:rPr lang="en-US" sz="2000" dirty="0">
                <a:solidFill>
                  <a:schemeClr val="bg2">
                    <a:lumMod val="25000"/>
                  </a:schemeClr>
                </a:solidFill>
              </a:rPr>
              <a:t>Fourth level</a:t>
            </a:r>
          </a:p>
          <a:p>
            <a:pPr lvl="4"/>
            <a:r>
              <a:rPr lang="en-US" sz="2000" dirty="0">
                <a:solidFill>
                  <a:schemeClr val="bg2">
                    <a:lumMod val="25000"/>
                  </a:schemeClr>
                </a:solidFill>
              </a:rPr>
              <a:t>Fifth level</a:t>
            </a:r>
          </a:p>
        </p:txBody>
      </p:sp>
    </p:spTree>
    <p:extLst>
      <p:ext uri="{BB962C8B-B14F-4D97-AF65-F5344CB8AC3E}">
        <p14:creationId xmlns:p14="http://schemas.microsoft.com/office/powerpoint/2010/main" val="4282866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457200" y="205979"/>
            <a:ext cx="8229600" cy="857250"/>
          </a:xfrm>
        </p:spPr>
        <p:txBody>
          <a:bodyPr/>
          <a:lstStyle/>
          <a:p>
            <a:pPr algn="l"/>
            <a:r>
              <a:rPr lang="en-US">
                <a:solidFill>
                  <a:schemeClr val="accent1">
                    <a:lumMod val="50000"/>
                  </a:schemeClr>
                </a:solidFill>
              </a:rPr>
              <a:t>Click to edit Master title style</a:t>
            </a:r>
            <a:endParaRPr lang="en-US" dirty="0">
              <a:solidFill>
                <a:schemeClr val="accent1">
                  <a:lumMod val="50000"/>
                </a:schemeClr>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167700"/>
            <a:ext cx="1450851" cy="3578563"/>
          </a:xfrm>
          <a:prstGeom prst="rect">
            <a:avLst/>
          </a:prstGeom>
          <a:noFill/>
          <a:ln>
            <a:noFill/>
          </a:ln>
        </p:spPr>
      </p:pic>
      <p:sp>
        <p:nvSpPr>
          <p:cNvPr id="5" name="Content Placeholder 2"/>
          <p:cNvSpPr>
            <a:spLocks noGrp="1"/>
          </p:cNvSpPr>
          <p:nvPr>
            <p:ph idx="1"/>
          </p:nvPr>
        </p:nvSpPr>
        <p:spPr>
          <a:xfrm>
            <a:off x="457200" y="1276350"/>
            <a:ext cx="7543800" cy="3323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a:solidFill>
                  <a:schemeClr val="bg2">
                    <a:lumMod val="25000"/>
                  </a:schemeClr>
                </a:solidFill>
              </a:rPr>
              <a:t>Click to edit Master text styles</a:t>
            </a:r>
          </a:p>
          <a:p>
            <a:pPr lvl="1"/>
            <a:r>
              <a:rPr lang="en-US" sz="2000">
                <a:solidFill>
                  <a:schemeClr val="bg2">
                    <a:lumMod val="25000"/>
                  </a:schemeClr>
                </a:solidFill>
              </a:rPr>
              <a:t>Second level</a:t>
            </a:r>
          </a:p>
          <a:p>
            <a:pPr lvl="2"/>
            <a:r>
              <a:rPr lang="en-US" sz="2000">
                <a:solidFill>
                  <a:schemeClr val="bg2">
                    <a:lumMod val="25000"/>
                  </a:schemeClr>
                </a:solidFill>
              </a:rPr>
              <a:t>Third level</a:t>
            </a:r>
          </a:p>
          <a:p>
            <a:pPr lvl="3"/>
            <a:r>
              <a:rPr lang="en-US" sz="2000">
                <a:solidFill>
                  <a:schemeClr val="bg2">
                    <a:lumMod val="25000"/>
                  </a:schemeClr>
                </a:solidFill>
              </a:rPr>
              <a:t>Fourth level</a:t>
            </a:r>
          </a:p>
          <a:p>
            <a:pPr lvl="4"/>
            <a:r>
              <a:rPr lang="en-US" sz="2000">
                <a:solidFill>
                  <a:schemeClr val="bg2">
                    <a:lumMod val="25000"/>
                  </a:schemeClr>
                </a:solidFill>
              </a:rPr>
              <a:t>Fifth level</a:t>
            </a:r>
            <a:endParaRPr lang="en-US" sz="2000" dirty="0">
              <a:solidFill>
                <a:schemeClr val="bg2">
                  <a:lumMod val="25000"/>
                </a:schemeClr>
              </a:solidFill>
            </a:endParaRPr>
          </a:p>
        </p:txBody>
      </p:sp>
    </p:spTree>
    <p:extLst>
      <p:ext uri="{BB962C8B-B14F-4D97-AF65-F5344CB8AC3E}">
        <p14:creationId xmlns:p14="http://schemas.microsoft.com/office/powerpoint/2010/main" val="707358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00231" y="0"/>
            <a:ext cx="4043769" cy="5143500"/>
          </a:xfrm>
          <a:prstGeom prst="rect">
            <a:avLst/>
          </a:prstGeom>
        </p:spPr>
      </p:pic>
      <p:sp>
        <p:nvSpPr>
          <p:cNvPr id="11" name="Title 1"/>
          <p:cNvSpPr>
            <a:spLocks noGrp="1"/>
          </p:cNvSpPr>
          <p:nvPr>
            <p:ph type="title" hasCustomPrompt="1"/>
          </p:nvPr>
        </p:nvSpPr>
        <p:spPr>
          <a:xfrm>
            <a:off x="457200" y="202622"/>
            <a:ext cx="4191000" cy="616528"/>
          </a:xfrm>
        </p:spPr>
        <p:txBody>
          <a:bodyPr>
            <a:noAutofit/>
          </a:bodyPr>
          <a:lstStyle>
            <a:lvl1pPr>
              <a:defRPr sz="3200"/>
            </a:lvl1pPr>
          </a:lstStyle>
          <a:p>
            <a:pPr algn="l"/>
            <a:r>
              <a:rPr lang="en-US" dirty="0">
                <a:solidFill>
                  <a:schemeClr val="accent1">
                    <a:lumMod val="50000"/>
                  </a:schemeClr>
                </a:solidFill>
              </a:rPr>
              <a:t>Click to edit title style</a:t>
            </a:r>
          </a:p>
        </p:txBody>
      </p:sp>
      <p:sp>
        <p:nvSpPr>
          <p:cNvPr id="12" name="Content Placeholder 2"/>
          <p:cNvSpPr>
            <a:spLocks noGrp="1"/>
          </p:cNvSpPr>
          <p:nvPr>
            <p:ph idx="1"/>
          </p:nvPr>
        </p:nvSpPr>
        <p:spPr>
          <a:xfrm>
            <a:off x="457200" y="895350"/>
            <a:ext cx="3810000" cy="3704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a:solidFill>
                  <a:schemeClr val="bg2">
                    <a:lumMod val="25000"/>
                  </a:schemeClr>
                </a:solidFill>
              </a:rPr>
              <a:t>Click to edit Master text styles</a:t>
            </a:r>
          </a:p>
          <a:p>
            <a:pPr lvl="1"/>
            <a:r>
              <a:rPr lang="en-US" sz="2000">
                <a:solidFill>
                  <a:schemeClr val="bg2">
                    <a:lumMod val="25000"/>
                  </a:schemeClr>
                </a:solidFill>
              </a:rPr>
              <a:t>Second level</a:t>
            </a:r>
          </a:p>
          <a:p>
            <a:pPr lvl="2"/>
            <a:r>
              <a:rPr lang="en-US" sz="2000">
                <a:solidFill>
                  <a:schemeClr val="bg2">
                    <a:lumMod val="25000"/>
                  </a:schemeClr>
                </a:solidFill>
              </a:rPr>
              <a:t>Third level</a:t>
            </a:r>
          </a:p>
          <a:p>
            <a:pPr lvl="3"/>
            <a:r>
              <a:rPr lang="en-US" sz="2000">
                <a:solidFill>
                  <a:schemeClr val="bg2">
                    <a:lumMod val="25000"/>
                  </a:schemeClr>
                </a:solidFill>
              </a:rPr>
              <a:t>Fourth level</a:t>
            </a:r>
          </a:p>
          <a:p>
            <a:pPr lvl="4"/>
            <a:r>
              <a:rPr lang="en-US" sz="2000">
                <a:solidFill>
                  <a:schemeClr val="bg2">
                    <a:lumMod val="25000"/>
                  </a:schemeClr>
                </a:solidFill>
              </a:rPr>
              <a:t>Fifth level</a:t>
            </a:r>
            <a:endParaRPr lang="en-US" sz="2000" dirty="0">
              <a:solidFill>
                <a:schemeClr val="bg2">
                  <a:lumMod val="25000"/>
                </a:schemeClr>
              </a:solidFill>
            </a:endParaRPr>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0" y="4599709"/>
            <a:ext cx="9171709" cy="54379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4999073" y="-132021"/>
            <a:ext cx="1118725" cy="2765152"/>
          </a:xfrm>
          <a:prstGeom prst="rect">
            <a:avLst/>
          </a:prstGeom>
        </p:spPr>
      </p:pic>
    </p:spTree>
    <p:extLst>
      <p:ext uri="{BB962C8B-B14F-4D97-AF65-F5344CB8AC3E}">
        <p14:creationId xmlns:p14="http://schemas.microsoft.com/office/powerpoint/2010/main" val="4046975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8" name="Text Placeholder 8"/>
          <p:cNvSpPr>
            <a:spLocks noGrp="1"/>
          </p:cNvSpPr>
          <p:nvPr>
            <p:ph type="body" sz="half" idx="2"/>
          </p:nvPr>
        </p:nvSpPr>
        <p:spPr>
          <a:xfrm>
            <a:off x="76200" y="4682542"/>
            <a:ext cx="5943600" cy="381000"/>
          </a:xfrm>
        </p:spPr>
        <p:txBody>
          <a:bodyPr>
            <a:noAutofit/>
          </a:bodyPr>
          <a:lstStyle>
            <a:lvl1pPr>
              <a:defRPr sz="1800"/>
            </a:lvl1pPr>
          </a:lstStyle>
          <a:p>
            <a:pPr lvl="0"/>
            <a:r>
              <a:rPr lang="en-US">
                <a:solidFill>
                  <a:srgbClr val="002D73"/>
                </a:solidFill>
              </a:rPr>
              <a:t>Click to edit Master text styles</a:t>
            </a:r>
          </a:p>
        </p:txBody>
      </p:sp>
      <p:sp>
        <p:nvSpPr>
          <p:cNvPr id="3" name="Picture Placeholder 2"/>
          <p:cNvSpPr>
            <a:spLocks noGrp="1"/>
          </p:cNvSpPr>
          <p:nvPr>
            <p:ph type="pic" sz="quarter" idx="10"/>
          </p:nvPr>
        </p:nvSpPr>
        <p:spPr>
          <a:xfrm>
            <a:off x="0" y="0"/>
            <a:ext cx="9144000" cy="4629150"/>
          </a:xfrm>
        </p:spPr>
        <p:txBody>
          <a:bodyPr/>
          <a:lstStyle/>
          <a:p>
            <a:r>
              <a:rPr lang="en-US"/>
              <a:t>Click icon to add picture</a:t>
            </a:r>
          </a:p>
        </p:txBody>
      </p:sp>
    </p:spTree>
    <p:extLst>
      <p:ext uri="{BB962C8B-B14F-4D97-AF65-F5344CB8AC3E}">
        <p14:creationId xmlns:p14="http://schemas.microsoft.com/office/powerpoint/2010/main" val="2931567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5"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sp>
        <p:nvSpPr>
          <p:cNvPr id="6" name="Rectangle 5"/>
          <p:cNvSpPr/>
          <p:nvPr/>
        </p:nvSpPr>
        <p:spPr>
          <a:xfrm>
            <a:off x="457200" y="-95250"/>
            <a:ext cx="1981202" cy="2743200"/>
          </a:xfrm>
          <a:prstGeom prst="rect">
            <a:avLst/>
          </a:prstGeom>
          <a:solidFill>
            <a:srgbClr val="EB0029">
              <a:alpha val="65098"/>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3"/>
          <p:cNvSpPr>
            <a:spLocks noGrp="1"/>
          </p:cNvSpPr>
          <p:nvPr>
            <p:ph type="body" sz="half" idx="2"/>
          </p:nvPr>
        </p:nvSpPr>
        <p:spPr>
          <a:xfrm>
            <a:off x="552452" y="209550"/>
            <a:ext cx="1790698" cy="2286000"/>
          </a:xfrm>
        </p:spPr>
        <p:txBody>
          <a:bodyPr>
            <a:normAutofit/>
          </a:bodyPr>
          <a:lstStyle>
            <a:lvl1pPr marL="0" indent="0">
              <a:buNone/>
              <a:defRPr sz="1600"/>
            </a:lvl1pPr>
          </a:lstStyle>
          <a:p>
            <a:pPr lvl="0"/>
            <a:r>
              <a:rPr lang="en-US" b="1">
                <a:solidFill>
                  <a:schemeClr val="bg1"/>
                </a:solidFill>
              </a:rPr>
              <a:t>Click to edit Master text styles</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Tree>
    <p:extLst>
      <p:ext uri="{BB962C8B-B14F-4D97-AF65-F5344CB8AC3E}">
        <p14:creationId xmlns:p14="http://schemas.microsoft.com/office/powerpoint/2010/main" val="1594360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aphicFrame>
        <p:nvGraphicFramePr>
          <p:cNvPr id="9" name="Content Placeholder 4"/>
          <p:cNvGraphicFramePr>
            <a:graphicFrameLocks/>
          </p:cNvGraphicFramePr>
          <p:nvPr>
            <p:extLst>
              <p:ext uri="{D42A27DB-BD31-4B8C-83A1-F6EECF244321}">
                <p14:modId xmlns:p14="http://schemas.microsoft.com/office/powerpoint/2010/main" val="1773531543"/>
              </p:ext>
            </p:extLst>
          </p:nvPr>
        </p:nvGraphicFramePr>
        <p:xfrm>
          <a:off x="457200" y="1200150"/>
          <a:ext cx="4038600" cy="3394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6"/>
          <p:cNvGraphicFramePr>
            <a:graphicFrameLocks/>
          </p:cNvGraphicFramePr>
          <p:nvPr>
            <p:extLst>
              <p:ext uri="{D42A27DB-BD31-4B8C-83A1-F6EECF244321}">
                <p14:modId xmlns:p14="http://schemas.microsoft.com/office/powerpoint/2010/main" val="3353833563"/>
              </p:ext>
            </p:extLst>
          </p:nvPr>
        </p:nvGraphicFramePr>
        <p:xfrm>
          <a:off x="4648200" y="1200150"/>
          <a:ext cx="4038600" cy="339407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65925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5781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FIS-GCA-Horizontal full image- footer overlay">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57200" y="202622"/>
            <a:ext cx="4191000" cy="857250"/>
          </a:xfrm>
        </p:spPr>
        <p:txBody>
          <a:bodyPr>
            <a:noAutofit/>
          </a:bodyPr>
          <a:lstStyle>
            <a:lvl1pPr>
              <a:defRPr sz="3200"/>
            </a:lvl1pPr>
          </a:lstStyle>
          <a:p>
            <a:pPr algn="l"/>
            <a:r>
              <a:rPr lang="en-US" dirty="0">
                <a:solidFill>
                  <a:schemeClr val="accent1">
                    <a:lumMod val="50000"/>
                  </a:schemeClr>
                </a:solidFill>
              </a:rPr>
              <a:t>Title</a:t>
            </a:r>
          </a:p>
        </p:txBody>
      </p:sp>
      <p:pic>
        <p:nvPicPr>
          <p:cNvPr id="6"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8" name="Text Placeholder 8"/>
          <p:cNvSpPr>
            <a:spLocks noGrp="1"/>
          </p:cNvSpPr>
          <p:nvPr>
            <p:ph type="body" sz="half" idx="2"/>
          </p:nvPr>
        </p:nvSpPr>
        <p:spPr>
          <a:xfrm>
            <a:off x="228600" y="4705351"/>
            <a:ext cx="5943600" cy="381000"/>
          </a:xfrm>
        </p:spPr>
        <p:txBody>
          <a:bodyPr>
            <a:noAutofit/>
          </a:bodyPr>
          <a:lstStyle>
            <a:lvl1pPr>
              <a:defRPr sz="1800"/>
            </a:lvl1pPr>
          </a:lstStyle>
          <a:p>
            <a:pPr lvl="0"/>
            <a:r>
              <a:rPr lang="en-US">
                <a:solidFill>
                  <a:srgbClr val="002D73"/>
                </a:solidFill>
              </a:rPr>
              <a:t>Click to edit Master text styles</a:t>
            </a:r>
          </a:p>
        </p:txBody>
      </p:sp>
      <p:pic>
        <p:nvPicPr>
          <p:cNvPr id="5"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3" name="Picture Placeholder 2"/>
          <p:cNvSpPr>
            <a:spLocks noGrp="1"/>
          </p:cNvSpPr>
          <p:nvPr>
            <p:ph type="pic" sz="quarter" idx="10"/>
          </p:nvPr>
        </p:nvSpPr>
        <p:spPr>
          <a:xfrm>
            <a:off x="0" y="0"/>
            <a:ext cx="9144000" cy="4629150"/>
          </a:xfrm>
        </p:spPr>
        <p:txBody>
          <a:bodyPr/>
          <a:lstStyle/>
          <a:p>
            <a:r>
              <a:rPr lang="en-US"/>
              <a:t>Click icon to add picture</a:t>
            </a:r>
          </a:p>
        </p:txBody>
      </p:sp>
      <p:sp>
        <p:nvSpPr>
          <p:cNvPr id="11" name="Title 4"/>
          <p:cNvSpPr txBox="1">
            <a:spLocks/>
          </p:cNvSpPr>
          <p:nvPr userDrawn="1"/>
        </p:nvSpPr>
        <p:spPr>
          <a:xfrm>
            <a:off x="76200" y="4705350"/>
            <a:ext cx="7620000" cy="381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kern="1200">
                <a:solidFill>
                  <a:schemeClr val="tx1"/>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2931567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FIS-GCA-Photo Color Box with text">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0" y="0"/>
            <a:ext cx="9144000" cy="4629150"/>
          </a:xfrm>
        </p:spPr>
        <p:txBody>
          <a:bodyPr/>
          <a:lstStyle/>
          <a:p>
            <a:r>
              <a:rPr lang="en-US"/>
              <a:t>Click icon to add picture</a:t>
            </a:r>
          </a:p>
        </p:txBody>
      </p:sp>
      <p:sp>
        <p:nvSpPr>
          <p:cNvPr id="12" name="Title 1"/>
          <p:cNvSpPr>
            <a:spLocks noGrp="1"/>
          </p:cNvSpPr>
          <p:nvPr>
            <p:ph type="title" hasCustomPrompt="1"/>
          </p:nvPr>
        </p:nvSpPr>
        <p:spPr>
          <a:xfrm>
            <a:off x="457200" y="205979"/>
            <a:ext cx="8229600" cy="857250"/>
          </a:xfrm>
        </p:spPr>
        <p:txBody>
          <a:bodyPr/>
          <a:lstStyle>
            <a:lvl1pPr>
              <a:defRPr/>
            </a:lvl1pPr>
          </a:lstStyle>
          <a:p>
            <a:pPr algn="l"/>
            <a:r>
              <a:rPr lang="en-US" dirty="0">
                <a:solidFill>
                  <a:schemeClr val="accent1">
                    <a:lumMod val="50000"/>
                  </a:schemeClr>
                </a:solidFill>
              </a:rPr>
              <a:t>Title</a:t>
            </a:r>
          </a:p>
        </p:txBody>
      </p:sp>
      <p:pic>
        <p:nvPicPr>
          <p:cNvPr id="5"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sp>
        <p:nvSpPr>
          <p:cNvPr id="6" name="Rectangle 5"/>
          <p:cNvSpPr/>
          <p:nvPr/>
        </p:nvSpPr>
        <p:spPr>
          <a:xfrm>
            <a:off x="457200" y="-95250"/>
            <a:ext cx="1981202" cy="2743200"/>
          </a:xfrm>
          <a:prstGeom prst="rect">
            <a:avLst/>
          </a:prstGeom>
          <a:solidFill>
            <a:srgbClr val="EB0029">
              <a:alpha val="65098"/>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15" name="Picture Placeholder 14"/>
          <p:cNvSpPr>
            <a:spLocks noGrp="1"/>
          </p:cNvSpPr>
          <p:nvPr>
            <p:ph type="pic" sz="quarter" idx="13"/>
          </p:nvPr>
        </p:nvSpPr>
        <p:spPr>
          <a:xfrm>
            <a:off x="0" y="0"/>
            <a:ext cx="9144000" cy="4629150"/>
          </a:xfrm>
        </p:spPr>
        <p:txBody>
          <a:bodyPr/>
          <a:lstStyle>
            <a:lvl1pPr marL="0" indent="0" algn="ctr">
              <a:buNone/>
              <a:defRPr/>
            </a:lvl1pPr>
          </a:lstStyle>
          <a:p>
            <a:r>
              <a:rPr lang="en-US"/>
              <a:t>Click icon to add picture</a:t>
            </a:r>
          </a:p>
        </p:txBody>
      </p:sp>
      <p:sp>
        <p:nvSpPr>
          <p:cNvPr id="10" name="Rectangle 9"/>
          <p:cNvSpPr/>
          <p:nvPr userDrawn="1"/>
        </p:nvSpPr>
        <p:spPr>
          <a:xfrm>
            <a:off x="457200" y="-95250"/>
            <a:ext cx="1981202" cy="2743200"/>
          </a:xfrm>
          <a:prstGeom prst="rect">
            <a:avLst/>
          </a:prstGeom>
          <a:solidFill>
            <a:schemeClr val="accent5">
              <a:alpha val="65098"/>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16" name="Title 4"/>
          <p:cNvSpPr txBox="1">
            <a:spLocks/>
          </p:cNvSpPr>
          <p:nvPr userDrawn="1"/>
        </p:nvSpPr>
        <p:spPr>
          <a:xfrm>
            <a:off x="76200" y="4705350"/>
            <a:ext cx="7620000" cy="381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kern="1200">
                <a:solidFill>
                  <a:schemeClr val="tx1"/>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594360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FIS-Text Conten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381000" y="1200150"/>
            <a:ext cx="8382000" cy="3352800"/>
          </a:xfrm>
        </p:spPr>
        <p:txBody>
          <a:bodyPr/>
          <a:lstStyle>
            <a:lvl1pPr>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a:xfrm>
            <a:off x="381000" y="205978"/>
            <a:ext cx="8305800" cy="857250"/>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3294960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FIS-Section Header with bullets VFIS ic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4800" y="-247650"/>
            <a:ext cx="1450851" cy="3578563"/>
          </a:xfrm>
          <a:prstGeom prst="rect">
            <a:avLst/>
          </a:prstGeom>
          <a:noFill/>
          <a:ln>
            <a:noFill/>
          </a:ln>
        </p:spPr>
      </p:pic>
      <p:sp>
        <p:nvSpPr>
          <p:cNvPr id="5" name="Content Placeholder 2"/>
          <p:cNvSpPr>
            <a:spLocks noGrp="1"/>
          </p:cNvSpPr>
          <p:nvPr>
            <p:ph sz="quarter" idx="10"/>
          </p:nvPr>
        </p:nvSpPr>
        <p:spPr>
          <a:xfrm>
            <a:off x="381000" y="1200150"/>
            <a:ext cx="7696200" cy="3352800"/>
          </a:xfrm>
        </p:spPr>
        <p:txBody>
          <a:bodyPr/>
          <a:lstStyle>
            <a:lvl1pPr>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81000" y="205978"/>
            <a:ext cx="8305800" cy="857250"/>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4282866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FIS-Content and Verticle Imag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00231" y="0"/>
            <a:ext cx="3857625" cy="5143500"/>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00000">
            <a:off x="4999073" y="-132021"/>
            <a:ext cx="1118725" cy="2765152"/>
          </a:xfrm>
          <a:prstGeom prst="rect">
            <a:avLst/>
          </a:prstGeom>
        </p:spPr>
      </p:pic>
      <p:pic>
        <p:nvPicPr>
          <p:cNvPr id="15" name="Picture 14"/>
          <p:cNvPicPr>
            <a:picLocks noChangeAspect="1"/>
          </p:cNvPicPr>
          <p:nvPr userDrawn="1"/>
        </p:nvPicPr>
        <p:blipFill rotWithShape="1">
          <a:blip r:embed="rId4"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7" name="Content Placeholder 2"/>
          <p:cNvSpPr>
            <a:spLocks noGrp="1"/>
          </p:cNvSpPr>
          <p:nvPr>
            <p:ph sz="quarter" idx="10"/>
          </p:nvPr>
        </p:nvSpPr>
        <p:spPr>
          <a:xfrm>
            <a:off x="381000" y="1200150"/>
            <a:ext cx="4613945" cy="3352800"/>
          </a:xfrm>
        </p:spPr>
        <p:txBody>
          <a:bodyPr>
            <a:normAutofit/>
          </a:bodyPr>
          <a:lstStyle>
            <a:lvl1pPr>
              <a:defRPr sz="240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600">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1"/>
          </p:nvPr>
        </p:nvSpPr>
        <p:spPr>
          <a:xfrm>
            <a:off x="5075963" y="0"/>
            <a:ext cx="4068037" cy="4629150"/>
          </a:xfrm>
        </p:spPr>
        <p:txBody>
          <a:bodyPr/>
          <a:lstStyle/>
          <a:p>
            <a:r>
              <a:rPr lang="en-US"/>
              <a:t>Click icon to add picture</a:t>
            </a:r>
          </a:p>
        </p:txBody>
      </p:sp>
      <p:sp>
        <p:nvSpPr>
          <p:cNvPr id="4" name="Title 3"/>
          <p:cNvSpPr>
            <a:spLocks noGrp="1"/>
          </p:cNvSpPr>
          <p:nvPr>
            <p:ph type="title" hasCustomPrompt="1"/>
          </p:nvPr>
        </p:nvSpPr>
        <p:spPr>
          <a:xfrm>
            <a:off x="381000" y="209550"/>
            <a:ext cx="4618073" cy="857250"/>
          </a:xfrm>
        </p:spPr>
        <p:txBody>
          <a:bodyPr>
            <a:normAutofit/>
          </a:bodyPr>
          <a:lstStyle>
            <a:lvl1pPr algn="l">
              <a:defRPr sz="3600" baseline="0"/>
            </a:lvl1pPr>
          </a:lstStyle>
          <a:p>
            <a:r>
              <a:rPr lang="en-US" dirty="0"/>
              <a:t>Click to Edit</a:t>
            </a:r>
          </a:p>
        </p:txBody>
      </p:sp>
    </p:spTree>
    <p:extLst>
      <p:ext uri="{BB962C8B-B14F-4D97-AF65-F5344CB8AC3E}">
        <p14:creationId xmlns:p14="http://schemas.microsoft.com/office/powerpoint/2010/main" val="4046975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FIS-Horizontal full image- footer overlay">
    <p:spTree>
      <p:nvGrpSpPr>
        <p:cNvPr id="1" name=""/>
        <p:cNvGrpSpPr/>
        <p:nvPr/>
      </p:nvGrpSpPr>
      <p:grpSpPr>
        <a:xfrm>
          <a:off x="0" y="0"/>
          <a:ext cx="0" cy="0"/>
          <a:chOff x="0" y="0"/>
          <a:chExt cx="0" cy="0"/>
        </a:xfrm>
      </p:grpSpPr>
      <p:pic>
        <p:nvPicPr>
          <p:cNvPr id="6"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4" name="Picture Placeholder 3"/>
          <p:cNvSpPr>
            <a:spLocks noGrp="1"/>
          </p:cNvSpPr>
          <p:nvPr>
            <p:ph type="pic" sz="quarter" idx="10"/>
          </p:nvPr>
        </p:nvSpPr>
        <p:spPr>
          <a:xfrm>
            <a:off x="0" y="0"/>
            <a:ext cx="9144000" cy="4629150"/>
          </a:xfrm>
        </p:spPr>
        <p:txBody>
          <a:bodyPr/>
          <a:lstStyle/>
          <a:p>
            <a:r>
              <a:rPr lang="en-US"/>
              <a:t>Click icon to add picture</a:t>
            </a:r>
          </a:p>
        </p:txBody>
      </p:sp>
      <p:sp>
        <p:nvSpPr>
          <p:cNvPr id="5" name="Title 4"/>
          <p:cNvSpPr>
            <a:spLocks noGrp="1"/>
          </p:cNvSpPr>
          <p:nvPr>
            <p:ph type="title"/>
          </p:nvPr>
        </p:nvSpPr>
        <p:spPr>
          <a:xfrm>
            <a:off x="76200" y="4705350"/>
            <a:ext cx="7620000" cy="381000"/>
          </a:xfrm>
        </p:spPr>
        <p:txBody>
          <a:bodyPr>
            <a:noAutofit/>
          </a:bodyPr>
          <a:lstStyle>
            <a:lvl1pPr algn="l">
              <a:defRPr sz="2000"/>
            </a:lvl1pPr>
          </a:lstStyle>
          <a:p>
            <a:r>
              <a:rPr lang="en-US"/>
              <a:t>Click to edit Master title style</a:t>
            </a:r>
          </a:p>
        </p:txBody>
      </p:sp>
    </p:spTree>
    <p:extLst>
      <p:ext uri="{BB962C8B-B14F-4D97-AF65-F5344CB8AC3E}">
        <p14:creationId xmlns:p14="http://schemas.microsoft.com/office/powerpoint/2010/main" val="2931567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FIS-Photo Color Box with text">
    <p:spTree>
      <p:nvGrpSpPr>
        <p:cNvPr id="1" name=""/>
        <p:cNvGrpSpPr/>
        <p:nvPr/>
      </p:nvGrpSpPr>
      <p:grpSpPr>
        <a:xfrm>
          <a:off x="0" y="0"/>
          <a:ext cx="0" cy="0"/>
          <a:chOff x="0" y="0"/>
          <a:chExt cx="0" cy="0"/>
        </a:xfrm>
      </p:grpSpPr>
      <p:pic>
        <p:nvPicPr>
          <p:cNvPr id="5"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8" name="Picture Placeholder 14"/>
          <p:cNvSpPr>
            <a:spLocks noGrp="1"/>
          </p:cNvSpPr>
          <p:nvPr>
            <p:ph type="pic" sz="quarter" idx="13"/>
          </p:nvPr>
        </p:nvSpPr>
        <p:spPr>
          <a:xfrm>
            <a:off x="-4549" y="33266"/>
            <a:ext cx="9144000" cy="4629150"/>
          </a:xfrm>
        </p:spPr>
        <p:txBody>
          <a:bodyPr/>
          <a:lstStyle>
            <a:lvl1pPr marL="0" indent="0" algn="ctr">
              <a:buNone/>
              <a:defRPr/>
            </a:lvl1pPr>
          </a:lstStyle>
          <a:p>
            <a:r>
              <a:rPr lang="en-US"/>
              <a:t>Click icon to add picture</a:t>
            </a:r>
          </a:p>
        </p:txBody>
      </p:sp>
      <p:sp>
        <p:nvSpPr>
          <p:cNvPr id="10" name="Rectangle 9"/>
          <p:cNvSpPr/>
          <p:nvPr userDrawn="1"/>
        </p:nvSpPr>
        <p:spPr>
          <a:xfrm>
            <a:off x="457200" y="-95250"/>
            <a:ext cx="1981202" cy="2743200"/>
          </a:xfrm>
          <a:prstGeom prst="rect">
            <a:avLst/>
          </a:prstGeom>
          <a:solidFill>
            <a:schemeClr val="accent5">
              <a:alpha val="65098"/>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p:cNvSpPr>
            <a:spLocks noGrp="1"/>
          </p:cNvSpPr>
          <p:nvPr>
            <p:ph type="body" sz="quarter" idx="11"/>
          </p:nvPr>
        </p:nvSpPr>
        <p:spPr>
          <a:xfrm>
            <a:off x="571501" y="133350"/>
            <a:ext cx="1752600" cy="2362200"/>
          </a:xfrm>
        </p:spPr>
        <p:txBody>
          <a:bodyPr>
            <a:noAutofit/>
          </a:bodyPr>
          <a:lstStyle>
            <a:lvl1pPr marL="0" indent="0">
              <a:buNone/>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p:txBody>
      </p:sp>
      <p:sp>
        <p:nvSpPr>
          <p:cNvPr id="12" name="Title 4"/>
          <p:cNvSpPr>
            <a:spLocks noGrp="1"/>
          </p:cNvSpPr>
          <p:nvPr>
            <p:ph type="title"/>
          </p:nvPr>
        </p:nvSpPr>
        <p:spPr>
          <a:xfrm>
            <a:off x="76200" y="4705350"/>
            <a:ext cx="7620000" cy="381000"/>
          </a:xfrm>
        </p:spPr>
        <p:txBody>
          <a:bodyPr>
            <a:noAutofit/>
          </a:bodyPr>
          <a:lstStyle>
            <a:lvl1pPr algn="l">
              <a:defRPr sz="2000"/>
            </a:lvl1pPr>
          </a:lstStyle>
          <a:p>
            <a:r>
              <a:rPr lang="en-US"/>
              <a:t>Click to edit Master title style</a:t>
            </a:r>
          </a:p>
        </p:txBody>
      </p:sp>
    </p:spTree>
    <p:extLst>
      <p:ext uri="{BB962C8B-B14F-4D97-AF65-F5344CB8AC3E}">
        <p14:creationId xmlns:p14="http://schemas.microsoft.com/office/powerpoint/2010/main" val="1594360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FIS-Graphs-Content with Caption">
    <p:spTree>
      <p:nvGrpSpPr>
        <p:cNvPr id="1" name=""/>
        <p:cNvGrpSpPr/>
        <p:nvPr/>
      </p:nvGrpSpPr>
      <p:grpSpPr>
        <a:xfrm>
          <a:off x="0" y="0"/>
          <a:ext cx="0" cy="0"/>
          <a:chOff x="0" y="0"/>
          <a:chExt cx="0" cy="0"/>
        </a:xfrm>
      </p:grpSpPr>
      <p:graphicFrame>
        <p:nvGraphicFramePr>
          <p:cNvPr id="9" name="Content Placeholder 4"/>
          <p:cNvGraphicFramePr>
            <a:graphicFrameLocks/>
          </p:cNvGraphicFramePr>
          <p:nvPr userDrawn="1">
            <p:extLst>
              <p:ext uri="{D42A27DB-BD31-4B8C-83A1-F6EECF244321}">
                <p14:modId xmlns:p14="http://schemas.microsoft.com/office/powerpoint/2010/main" val="1773531543"/>
              </p:ext>
            </p:extLst>
          </p:nvPr>
        </p:nvGraphicFramePr>
        <p:xfrm>
          <a:off x="457200" y="1200150"/>
          <a:ext cx="4038600" cy="3394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6"/>
          <p:cNvGraphicFramePr>
            <a:graphicFrameLocks/>
          </p:cNvGraphicFramePr>
          <p:nvPr userDrawn="1">
            <p:extLst>
              <p:ext uri="{D42A27DB-BD31-4B8C-83A1-F6EECF244321}">
                <p14:modId xmlns:p14="http://schemas.microsoft.com/office/powerpoint/2010/main" val="3353833563"/>
              </p:ext>
            </p:extLst>
          </p:nvPr>
        </p:nvGraphicFramePr>
        <p:xfrm>
          <a:off x="4648200" y="1200150"/>
          <a:ext cx="4038600" cy="3394075"/>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10"/>
          <p:cNvPicPr>
            <a:picLocks noChangeAspect="1"/>
          </p:cNvPicPr>
          <p:nvPr userDrawn="1"/>
        </p:nvPicPr>
        <p:blipFill rotWithShape="1">
          <a:blip r:embed="rId4"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659254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Vertical Text">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t="1" b="49999"/>
          <a:stretch/>
        </p:blipFill>
        <p:spPr>
          <a:xfrm>
            <a:off x="0" y="5022664"/>
            <a:ext cx="9144000" cy="120836"/>
          </a:xfrm>
          <a:prstGeom prst="rect">
            <a:avLst/>
          </a:prstGeom>
        </p:spPr>
      </p:pic>
    </p:spTree>
    <p:extLst>
      <p:ext uri="{BB962C8B-B14F-4D97-AF65-F5344CB8AC3E}">
        <p14:creationId xmlns:p14="http://schemas.microsoft.com/office/powerpoint/2010/main" val="2878182346"/>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28750"/>
            <a:ext cx="8229600" cy="3165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215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98611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0380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724400" y="1749029"/>
            <a:ext cx="4038600" cy="1639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724400" y="3502819"/>
            <a:ext cx="4038600" cy="16406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9551488"/>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8159603"/>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69569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33400" y="742950"/>
            <a:ext cx="8229600" cy="4400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630642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724400" y="1749028"/>
            <a:ext cx="4038600" cy="3394472"/>
          </a:xfrm>
        </p:spPr>
        <p:txBody>
          <a:bodyPr/>
          <a:lstStyle/>
          <a:p>
            <a:pPr lvl="0"/>
            <a:r>
              <a:rPr lang="en-US" noProof="0"/>
              <a:t>Click icon to add clip art</a:t>
            </a:r>
          </a:p>
        </p:txBody>
      </p:sp>
    </p:spTree>
    <p:extLst>
      <p:ext uri="{BB962C8B-B14F-4D97-AF65-F5344CB8AC3E}">
        <p14:creationId xmlns:p14="http://schemas.microsoft.com/office/powerpoint/2010/main" val="582526674"/>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25488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52176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Click to edit Master text styles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Second level</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Third level</a:t>
            </a:r>
          </a:p>
          <a:p>
            <a:pPr marL="1600200" marR="0" lvl="3"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Fourth level</a:t>
            </a:r>
          </a:p>
          <a:p>
            <a:pPr marL="2057400" marR="0" lvl="4"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Fifth level</a:t>
            </a:r>
          </a:p>
          <a:p>
            <a:pPr lvl="0"/>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F06DFCD-A8C0-4831-9DDB-32C8859E1107}" type="datetimeFigureOut">
              <a:rPr lang="en-US" smtClean="0"/>
              <a:t>4/25/2024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FEAC9C4-40A1-45AD-88DF-95F85502F164}" type="slidenum">
              <a:rPr lang="en-US" smtClean="0"/>
              <a:t>‹#›</a:t>
            </a:fld>
            <a:endParaRPr lang="en-US"/>
          </a:p>
        </p:txBody>
      </p:sp>
    </p:spTree>
    <p:extLst>
      <p:ext uri="{BB962C8B-B14F-4D97-AF65-F5344CB8AC3E}">
        <p14:creationId xmlns:p14="http://schemas.microsoft.com/office/powerpoint/2010/main" val="287828141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668" r:id="rId10"/>
    <p:sldLayoutId id="2147483669" r:id="rId11"/>
    <p:sldLayoutId id="2147483651" r:id="rId12"/>
    <p:sldLayoutId id="2147483652" r:id="rId13"/>
    <p:sldLayoutId id="2147483653" r:id="rId14"/>
    <p:sldLayoutId id="2147483654" r:id="rId15"/>
    <p:sldLayoutId id="2147483655" r:id="rId16"/>
    <p:sldLayoutId id="2147483656" r:id="rId17"/>
    <p:sldLayoutId id="2147483712" r:id="rId18"/>
    <p:sldLayoutId id="2147483713" r:id="rId19"/>
    <p:sldLayoutId id="2147483714" r:id="rId20"/>
    <p:sldLayoutId id="2147483715" r:id="rId21"/>
    <p:sldLayoutId id="2147483716" r:id="rId22"/>
    <p:sldLayoutId id="2147483717" r:id="rId23"/>
    <p:sldLayoutId id="2147483718" r:id="rId24"/>
    <p:sldLayoutId id="2147483720" r:id="rId25"/>
    <p:sldLayoutId id="2147483721" r:id="rId26"/>
    <p:sldLayoutId id="2147483722" r:id="rId27"/>
    <p:sldLayoutId id="2147483723" r:id="rId2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1pPr>
      <a:lvl2pPr marL="7429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2pPr>
      <a:lvl3pPr marL="11430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3pPr>
      <a:lvl4pPr marL="16002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chor="ctr">
            <a:normAutofit/>
          </a:bodyPr>
          <a:lstStyle/>
          <a:p>
            <a:pPr algn="ctr"/>
            <a:r>
              <a:rPr lang="en-US" sz="4000" dirty="0">
                <a:solidFill>
                  <a:schemeClr val="bg1"/>
                </a:solidFill>
              </a:rPr>
              <a:t>Module</a:t>
            </a:r>
          </a:p>
          <a:p>
            <a:pPr algn="ctr"/>
            <a:r>
              <a:rPr lang="en-US" sz="4000" dirty="0">
                <a:solidFill>
                  <a:schemeClr val="bg1"/>
                </a:solidFill>
              </a:rPr>
              <a:t>III</a:t>
            </a:r>
          </a:p>
        </p:txBody>
      </p:sp>
    </p:spTree>
    <p:custDataLst>
      <p:tags r:id="rId1"/>
    </p:custDataLst>
    <p:extLst>
      <p:ext uri="{BB962C8B-B14F-4D97-AF65-F5344CB8AC3E}">
        <p14:creationId xmlns:p14="http://schemas.microsoft.com/office/powerpoint/2010/main" val="2250693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dirty="0"/>
              <a:t>Module III - The Driver</a:t>
            </a:r>
          </a:p>
        </p:txBody>
      </p:sp>
      <p:sp>
        <p:nvSpPr>
          <p:cNvPr id="17411" name="Rectangle 3"/>
          <p:cNvSpPr>
            <a:spLocks noGrp="1" noChangeArrowheads="1"/>
          </p:cNvSpPr>
          <p:nvPr>
            <p:ph idx="1"/>
          </p:nvPr>
        </p:nvSpPr>
        <p:spPr/>
        <p:txBody>
          <a:bodyPr/>
          <a:lstStyle/>
          <a:p>
            <a:pPr marL="0" indent="0">
              <a:buNone/>
            </a:pPr>
            <a:r>
              <a:rPr lang="en-US" altLang="en-US" b="1" dirty="0"/>
              <a:t>Goal</a:t>
            </a:r>
          </a:p>
          <a:p>
            <a:r>
              <a:rPr lang="en-US" altLang="en-US" dirty="0"/>
              <a:t>Understand that the first, and possibly the most important, step in emergency vehicle driver training is the effective selection of drivers. The various components of driver physical and mental well being are recognized. Recognize the necessity of certification, and recertification of driving skills.</a:t>
            </a:r>
          </a:p>
        </p:txBody>
      </p:sp>
    </p:spTree>
    <p:custDataLst>
      <p:tags r:id="rId1"/>
    </p:custDataLst>
    <p:extLst>
      <p:ext uri="{BB962C8B-B14F-4D97-AF65-F5344CB8AC3E}">
        <p14:creationId xmlns:p14="http://schemas.microsoft.com/office/powerpoint/2010/main" val="558460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dirty="0"/>
              <a:t>Module III - The Driver</a:t>
            </a:r>
          </a:p>
        </p:txBody>
      </p:sp>
      <p:sp>
        <p:nvSpPr>
          <p:cNvPr id="40963" name="Rectangle 3"/>
          <p:cNvSpPr>
            <a:spLocks noGrp="1" noChangeArrowheads="1"/>
          </p:cNvSpPr>
          <p:nvPr>
            <p:ph idx="1"/>
          </p:nvPr>
        </p:nvSpPr>
        <p:spPr/>
        <p:txBody>
          <a:bodyPr/>
          <a:lstStyle/>
          <a:p>
            <a:pPr marL="0" indent="0">
              <a:buNone/>
            </a:pPr>
            <a:r>
              <a:rPr lang="en-US" altLang="en-US" b="1" dirty="0"/>
              <a:t>Objectives</a:t>
            </a:r>
          </a:p>
          <a:p>
            <a:r>
              <a:rPr lang="en-US" altLang="en-US" dirty="0"/>
              <a:t>Explain why personnel selection is critical in developing an effective emergency vehicle driver program.</a:t>
            </a:r>
          </a:p>
          <a:p>
            <a:r>
              <a:rPr lang="en-US" altLang="en-US" dirty="0"/>
              <a:t>Identify the numerous human aspects of the emergency vehicle driver selection process and explain their significance.</a:t>
            </a:r>
          </a:p>
          <a:p>
            <a:r>
              <a:rPr lang="en-US" altLang="en-US" dirty="0"/>
              <a:t>List the abilities necessary for driving emergency vehicles which must be acquired.</a:t>
            </a:r>
          </a:p>
        </p:txBody>
      </p:sp>
    </p:spTree>
    <p:custDataLst>
      <p:tags r:id="rId1"/>
    </p:custDataLst>
    <p:extLst>
      <p:ext uri="{BB962C8B-B14F-4D97-AF65-F5344CB8AC3E}">
        <p14:creationId xmlns:p14="http://schemas.microsoft.com/office/powerpoint/2010/main" val="1668914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a:t>Module III - The Driver</a:t>
            </a:r>
          </a:p>
        </p:txBody>
      </p:sp>
      <p:sp>
        <p:nvSpPr>
          <p:cNvPr id="41987" name="Rectangle 3"/>
          <p:cNvSpPr>
            <a:spLocks noGrp="1" noChangeArrowheads="1"/>
          </p:cNvSpPr>
          <p:nvPr>
            <p:ph idx="1"/>
          </p:nvPr>
        </p:nvSpPr>
        <p:spPr/>
        <p:txBody>
          <a:bodyPr/>
          <a:lstStyle/>
          <a:p>
            <a:pPr marL="0" indent="0">
              <a:buNone/>
            </a:pPr>
            <a:r>
              <a:rPr lang="en-US" altLang="en-US" b="1" dirty="0"/>
              <a:t>Objectives (continued)</a:t>
            </a:r>
            <a:endParaRPr lang="en-US" altLang="en-US" dirty="0"/>
          </a:p>
          <a:p>
            <a:r>
              <a:rPr lang="en-US" altLang="en-US" dirty="0"/>
              <a:t>Explain the importance of maintaining accurate and complete personnel records both for the protection of the emergency service organization and the individual emergency vehicle driver.</a:t>
            </a:r>
          </a:p>
          <a:p>
            <a:r>
              <a:rPr lang="en-US" altLang="en-US" dirty="0"/>
              <a:t>Identify the importance of maintaining emergency vehicle driving proficiency through an on-going re-certification program.</a:t>
            </a:r>
          </a:p>
        </p:txBody>
      </p:sp>
    </p:spTree>
    <p:custDataLst>
      <p:tags r:id="rId1"/>
    </p:custDataLst>
    <p:extLst>
      <p:ext uri="{BB962C8B-B14F-4D97-AF65-F5344CB8AC3E}">
        <p14:creationId xmlns:p14="http://schemas.microsoft.com/office/powerpoint/2010/main" val="1121334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dirty="0"/>
              <a:t>Importance of Driver Qualification</a:t>
            </a:r>
          </a:p>
        </p:txBody>
      </p:sp>
      <p:sp>
        <p:nvSpPr>
          <p:cNvPr id="43011" name="Rectangle 3"/>
          <p:cNvSpPr>
            <a:spLocks noGrp="1" noChangeArrowheads="1"/>
          </p:cNvSpPr>
          <p:nvPr>
            <p:ph idx="1"/>
          </p:nvPr>
        </p:nvSpPr>
        <p:spPr/>
        <p:txBody>
          <a:bodyPr/>
          <a:lstStyle/>
          <a:p>
            <a:r>
              <a:rPr lang="en-US" altLang="en-US" dirty="0"/>
              <a:t>Human Aspects</a:t>
            </a:r>
          </a:p>
          <a:p>
            <a:r>
              <a:rPr lang="en-US" altLang="en-US" dirty="0"/>
              <a:t>Acquired Abilities</a:t>
            </a:r>
          </a:p>
          <a:p>
            <a:r>
              <a:rPr lang="en-US" altLang="en-US" dirty="0"/>
              <a:t>Personnel Files</a:t>
            </a:r>
          </a:p>
          <a:p>
            <a:r>
              <a:rPr lang="en-US" altLang="en-US" dirty="0"/>
              <a:t>Driver Recertification</a:t>
            </a:r>
          </a:p>
        </p:txBody>
      </p:sp>
    </p:spTree>
    <p:custDataLst>
      <p:tags r:id="rId1"/>
    </p:custDataLst>
    <p:extLst>
      <p:ext uri="{BB962C8B-B14F-4D97-AF65-F5344CB8AC3E}">
        <p14:creationId xmlns:p14="http://schemas.microsoft.com/office/powerpoint/2010/main" val="1245399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dirty="0"/>
              <a:t>Other Aspects</a:t>
            </a:r>
          </a:p>
        </p:txBody>
      </p:sp>
      <p:sp>
        <p:nvSpPr>
          <p:cNvPr id="10" name="Content Placeholder 9"/>
          <p:cNvSpPr>
            <a:spLocks noGrp="1"/>
          </p:cNvSpPr>
          <p:nvPr>
            <p:ph idx="1"/>
          </p:nvPr>
        </p:nvSpPr>
        <p:spPr/>
        <p:txBody>
          <a:bodyPr/>
          <a:lstStyle/>
          <a:p>
            <a:pPr>
              <a:lnSpc>
                <a:spcPct val="90000"/>
              </a:lnSpc>
            </a:pPr>
            <a:r>
              <a:rPr lang="en-US" altLang="en-US" dirty="0"/>
              <a:t>Aggressive Driving</a:t>
            </a:r>
          </a:p>
          <a:p>
            <a:pPr>
              <a:lnSpc>
                <a:spcPct val="90000"/>
              </a:lnSpc>
            </a:pPr>
            <a:r>
              <a:rPr lang="en-US" altLang="en-US" dirty="0"/>
              <a:t>Age, Maturity and Health</a:t>
            </a:r>
          </a:p>
          <a:p>
            <a:pPr>
              <a:lnSpc>
                <a:spcPct val="90000"/>
              </a:lnSpc>
            </a:pPr>
            <a:r>
              <a:rPr lang="en-US" altLang="en-US" dirty="0"/>
              <a:t>Habits</a:t>
            </a: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a:xfrm>
            <a:off x="5257800" y="993443"/>
            <a:ext cx="2783625" cy="34813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1"/>
    </p:custDataLst>
    <p:extLst>
      <p:ext uri="{BB962C8B-B14F-4D97-AF65-F5344CB8AC3E}">
        <p14:creationId xmlns:p14="http://schemas.microsoft.com/office/powerpoint/2010/main" val="941831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How We Value Safety Issues</a:t>
            </a:r>
          </a:p>
        </p:txBody>
      </p:sp>
      <p:pic>
        <p:nvPicPr>
          <p:cNvPr id="6" name="Content Placeholder 5"/>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1676400" y="1200150"/>
            <a:ext cx="5567706" cy="3200400"/>
          </a:xfrm>
        </p:spPr>
      </p:pic>
    </p:spTree>
    <p:custDataLst>
      <p:tags r:id="rId1"/>
    </p:custDataLst>
    <p:extLst>
      <p:ext uri="{BB962C8B-B14F-4D97-AF65-F5344CB8AC3E}">
        <p14:creationId xmlns:p14="http://schemas.microsoft.com/office/powerpoint/2010/main" val="2146841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Self-Control</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40716" y="1276350"/>
            <a:ext cx="5662568" cy="3200400"/>
          </a:xfrm>
        </p:spPr>
      </p:pic>
    </p:spTree>
    <p:custDataLst>
      <p:tags r:id="rId1"/>
    </p:custDataLst>
    <p:extLst>
      <p:ext uri="{BB962C8B-B14F-4D97-AF65-F5344CB8AC3E}">
        <p14:creationId xmlns:p14="http://schemas.microsoft.com/office/powerpoint/2010/main" val="2784399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dirty="0"/>
              <a:t>Aggressive Driving</a:t>
            </a:r>
          </a:p>
        </p:txBody>
      </p:sp>
      <p:sp>
        <p:nvSpPr>
          <p:cNvPr id="20483" name="Rectangle 3"/>
          <p:cNvSpPr>
            <a:spLocks noGrp="1" noChangeArrowheads="1"/>
          </p:cNvSpPr>
          <p:nvPr>
            <p:ph idx="1"/>
          </p:nvPr>
        </p:nvSpPr>
        <p:spPr/>
        <p:txBody>
          <a:bodyPr/>
          <a:lstStyle/>
          <a:p>
            <a:r>
              <a:rPr lang="en-US" altLang="en-US" dirty="0"/>
              <a:t>Over 9 million crashes annually</a:t>
            </a:r>
          </a:p>
          <a:p>
            <a:pPr lvl="1"/>
            <a:r>
              <a:rPr lang="en-US" altLang="en-US" dirty="0"/>
              <a:t>Significant % caused by aggressive driving</a:t>
            </a:r>
          </a:p>
          <a:p>
            <a:r>
              <a:rPr lang="en-US" altLang="en-US" dirty="0"/>
              <a:t>Perhaps the biggest reason?</a:t>
            </a:r>
          </a:p>
          <a:p>
            <a:pPr lvl="1"/>
            <a:r>
              <a:rPr lang="en-US" altLang="en-US" dirty="0"/>
              <a:t>Denying the need to improve</a:t>
            </a:r>
          </a:p>
          <a:p>
            <a:r>
              <a:rPr lang="en-US" altLang="en-US" dirty="0"/>
              <a:t>How do we rate ourselves?</a:t>
            </a:r>
          </a:p>
          <a:p>
            <a:r>
              <a:rPr lang="en-US" altLang="en-US" dirty="0"/>
              <a:t>67% rate ourselves as an excellent driver</a:t>
            </a:r>
          </a:p>
          <a:p>
            <a:pPr lvl="1"/>
            <a:r>
              <a:rPr lang="en-US" altLang="en-US" dirty="0"/>
              <a:t>A “9 or 10” on a scale of 1-10 </a:t>
            </a:r>
          </a:p>
          <a:p>
            <a:r>
              <a:rPr lang="en-US" altLang="en-US" dirty="0"/>
              <a:t>Know your drivers</a:t>
            </a:r>
          </a:p>
          <a:p>
            <a:endParaRPr lang="en-US" altLang="en-US" dirty="0"/>
          </a:p>
        </p:txBody>
      </p:sp>
      <p:sp>
        <p:nvSpPr>
          <p:cNvPr id="6" name="Rectangle 5"/>
          <p:cNvSpPr/>
          <p:nvPr/>
        </p:nvSpPr>
        <p:spPr>
          <a:xfrm>
            <a:off x="6595" y="4708952"/>
            <a:ext cx="901209" cy="415498"/>
          </a:xfrm>
          <a:prstGeom prst="rect">
            <a:avLst/>
          </a:prstGeom>
          <a:noFill/>
        </p:spPr>
        <p:txBody>
          <a:bodyPr wrap="none" lIns="91440" tIns="45720" rIns="91440" bIns="45720">
            <a:spAutoFit/>
          </a:bodyPr>
          <a:lstStyle/>
          <a:p>
            <a:pPr algn="ctr"/>
            <a:r>
              <a:rPr lang="en-US" sz="700" b="1" dirty="0">
                <a:ln w="0"/>
                <a:latin typeface="+mj-lt"/>
              </a:rPr>
              <a:t>Participant Manual</a:t>
            </a:r>
          </a:p>
          <a:p>
            <a:pPr algn="ctr"/>
            <a:r>
              <a:rPr lang="en-US" sz="1400" b="1" cap="none" spc="0" dirty="0">
                <a:ln w="0"/>
                <a:latin typeface="+mj-lt"/>
              </a:rPr>
              <a:t>ACTIVITY</a:t>
            </a:r>
            <a:endParaRPr lang="en-US" sz="1600" b="1" cap="none" spc="0" dirty="0">
              <a:ln w="0"/>
              <a:latin typeface="+mj-lt"/>
            </a:endParaRPr>
          </a:p>
        </p:txBody>
      </p:sp>
    </p:spTree>
    <p:custDataLst>
      <p:tags r:id="rId1"/>
    </p:custDataLst>
    <p:extLst>
      <p:ext uri="{BB962C8B-B14F-4D97-AF65-F5344CB8AC3E}">
        <p14:creationId xmlns:p14="http://schemas.microsoft.com/office/powerpoint/2010/main" val="9969249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Driver Readiness</a:t>
            </a:r>
          </a:p>
        </p:txBody>
      </p:sp>
      <p:sp>
        <p:nvSpPr>
          <p:cNvPr id="7" name="Content Placeholder 6"/>
          <p:cNvSpPr>
            <a:spLocks noGrp="1"/>
          </p:cNvSpPr>
          <p:nvPr>
            <p:ph idx="1"/>
          </p:nvPr>
        </p:nvSpPr>
        <p:spPr/>
        <p:txBody>
          <a:bodyPr/>
          <a:lstStyle/>
          <a:p>
            <a:r>
              <a:rPr lang="en-US" dirty="0"/>
              <a:t>Age</a:t>
            </a:r>
          </a:p>
          <a:p>
            <a:r>
              <a:rPr lang="en-US" dirty="0"/>
              <a:t>Fatigue</a:t>
            </a:r>
          </a:p>
          <a:p>
            <a:pPr lvl="1"/>
            <a:r>
              <a:rPr lang="en-US" dirty="0"/>
              <a:t>Sleep Deprivation</a:t>
            </a:r>
          </a:p>
          <a:p>
            <a:pPr lvl="1"/>
            <a:r>
              <a:rPr lang="en-US" dirty="0"/>
              <a:t>Scheduling</a:t>
            </a:r>
          </a:p>
          <a:p>
            <a:r>
              <a:rPr lang="en-US" dirty="0"/>
              <a:t>Health</a:t>
            </a:r>
          </a:p>
          <a:p>
            <a:pPr lvl="1"/>
            <a:r>
              <a:rPr lang="en-US" dirty="0"/>
              <a:t>Medication</a:t>
            </a:r>
          </a:p>
          <a:p>
            <a:pPr lvl="1"/>
            <a:r>
              <a:rPr lang="en-US" dirty="0"/>
              <a:t>Alcohol</a:t>
            </a:r>
          </a:p>
          <a:p>
            <a:r>
              <a:rPr lang="en-US" dirty="0"/>
              <a:t>Mental Health</a:t>
            </a:r>
          </a:p>
          <a:p>
            <a:pPr lvl="1"/>
            <a:endParaRPr lang="en-US" dirty="0"/>
          </a:p>
        </p:txBody>
      </p:sp>
    </p:spTree>
    <p:custDataLst>
      <p:tags r:id="rId1"/>
    </p:custDataLst>
    <p:extLst>
      <p:ext uri="{BB962C8B-B14F-4D97-AF65-F5344CB8AC3E}">
        <p14:creationId xmlns:p14="http://schemas.microsoft.com/office/powerpoint/2010/main" val="713111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a:t>Acquired Abilities</a:t>
            </a:r>
          </a:p>
        </p:txBody>
      </p:sp>
      <p:sp>
        <p:nvSpPr>
          <p:cNvPr id="47107" name="Rectangle 3"/>
          <p:cNvSpPr>
            <a:spLocks noGrp="1" noChangeArrowheads="1"/>
          </p:cNvSpPr>
          <p:nvPr>
            <p:ph idx="1"/>
          </p:nvPr>
        </p:nvSpPr>
        <p:spPr/>
        <p:txBody>
          <a:bodyPr/>
          <a:lstStyle/>
          <a:p>
            <a:r>
              <a:rPr lang="en-US" altLang="en-US" dirty="0"/>
              <a:t>Driver’s License</a:t>
            </a:r>
          </a:p>
          <a:p>
            <a:r>
              <a:rPr lang="en-US" altLang="en-US" dirty="0"/>
              <a:t>State and Local Laws</a:t>
            </a:r>
          </a:p>
          <a:p>
            <a:r>
              <a:rPr lang="en-US" altLang="en-US" dirty="0"/>
              <a:t>Driving Skills / Characteristics</a:t>
            </a:r>
          </a:p>
          <a:p>
            <a:r>
              <a:rPr lang="en-US" altLang="en-US" dirty="0"/>
              <a:t>Defensive Driving Techniques</a:t>
            </a:r>
          </a:p>
        </p:txBody>
      </p:sp>
    </p:spTree>
    <p:custDataLst>
      <p:tags r:id="rId1"/>
    </p:custDataLst>
    <p:extLst>
      <p:ext uri="{BB962C8B-B14F-4D97-AF65-F5344CB8AC3E}">
        <p14:creationId xmlns:p14="http://schemas.microsoft.com/office/powerpoint/2010/main" val="3642557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dirty="0"/>
              <a:t>Defensive Driving Techniques</a:t>
            </a:r>
          </a:p>
        </p:txBody>
      </p:sp>
      <p:sp>
        <p:nvSpPr>
          <p:cNvPr id="48131" name="Rectangle 3"/>
          <p:cNvSpPr>
            <a:spLocks noGrp="1" noChangeArrowheads="1"/>
          </p:cNvSpPr>
          <p:nvPr>
            <p:ph idx="1"/>
          </p:nvPr>
        </p:nvSpPr>
        <p:spPr/>
        <p:txBody>
          <a:bodyPr/>
          <a:lstStyle/>
          <a:p>
            <a:r>
              <a:rPr lang="en-US" altLang="en-US" dirty="0"/>
              <a:t>Space Management</a:t>
            </a:r>
          </a:p>
          <a:p>
            <a:r>
              <a:rPr lang="en-US" altLang="en-US" dirty="0"/>
              <a:t>Following Distance and Rate of Closure</a:t>
            </a:r>
          </a:p>
          <a:p>
            <a:r>
              <a:rPr lang="en-US" altLang="en-US" dirty="0"/>
              <a:t>Hazard Identification</a:t>
            </a:r>
          </a:p>
          <a:p>
            <a:r>
              <a:rPr lang="en-US" altLang="en-US" dirty="0"/>
              <a:t>Correct Braking Techniques</a:t>
            </a:r>
          </a:p>
          <a:p>
            <a:r>
              <a:rPr lang="en-US" altLang="en-US" dirty="0"/>
              <a:t>Speed Management</a:t>
            </a:r>
          </a:p>
          <a:p>
            <a:r>
              <a:rPr lang="en-US" altLang="en-US" dirty="0"/>
              <a:t>Rollover Prevention</a:t>
            </a:r>
          </a:p>
        </p:txBody>
      </p:sp>
    </p:spTree>
    <p:custDataLst>
      <p:tags r:id="rId1"/>
    </p:custDataLst>
    <p:extLst>
      <p:ext uri="{BB962C8B-B14F-4D97-AF65-F5344CB8AC3E}">
        <p14:creationId xmlns:p14="http://schemas.microsoft.com/office/powerpoint/2010/main" val="483007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a:t>Personnel Files</a:t>
            </a:r>
          </a:p>
        </p:txBody>
      </p:sp>
      <p:sp>
        <p:nvSpPr>
          <p:cNvPr id="49155" name="Rectangle 3"/>
          <p:cNvSpPr>
            <a:spLocks noGrp="1" noChangeArrowheads="1"/>
          </p:cNvSpPr>
          <p:nvPr>
            <p:ph idx="1"/>
          </p:nvPr>
        </p:nvSpPr>
        <p:spPr/>
        <p:txBody>
          <a:bodyPr/>
          <a:lstStyle/>
          <a:p>
            <a:r>
              <a:rPr lang="en-US" altLang="en-US" dirty="0"/>
              <a:t>Training Records</a:t>
            </a:r>
          </a:p>
          <a:p>
            <a:r>
              <a:rPr lang="en-US" altLang="en-US" dirty="0"/>
              <a:t>Physical Capability</a:t>
            </a:r>
          </a:p>
          <a:p>
            <a:r>
              <a:rPr lang="en-US" altLang="en-US" dirty="0"/>
              <a:t>Driving Record</a:t>
            </a:r>
          </a:p>
          <a:p>
            <a:r>
              <a:rPr lang="en-US" altLang="en-US" dirty="0"/>
              <a:t>Driver Training</a:t>
            </a:r>
          </a:p>
          <a:p>
            <a:r>
              <a:rPr lang="en-US" altLang="en-US" dirty="0"/>
              <a:t>Driving Log</a:t>
            </a:r>
          </a:p>
          <a:p>
            <a:r>
              <a:rPr lang="en-US" altLang="en-US" dirty="0"/>
              <a:t>Suspected Substance Abuse</a:t>
            </a:r>
          </a:p>
        </p:txBody>
      </p:sp>
    </p:spTree>
    <p:custDataLst>
      <p:tags r:id="rId1"/>
    </p:custDataLst>
    <p:extLst>
      <p:ext uri="{BB962C8B-B14F-4D97-AF65-F5344CB8AC3E}">
        <p14:creationId xmlns:p14="http://schemas.microsoft.com/office/powerpoint/2010/main" val="2787541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dirty="0"/>
              <a:t>Driver Requalification</a:t>
            </a:r>
          </a:p>
        </p:txBody>
      </p:sp>
      <p:sp>
        <p:nvSpPr>
          <p:cNvPr id="50179" name="Rectangle 3"/>
          <p:cNvSpPr>
            <a:spLocks noGrp="1" noChangeArrowheads="1"/>
          </p:cNvSpPr>
          <p:nvPr>
            <p:ph idx="1"/>
          </p:nvPr>
        </p:nvSpPr>
        <p:spPr/>
        <p:txBody>
          <a:bodyPr/>
          <a:lstStyle/>
          <a:p>
            <a:r>
              <a:rPr lang="en-US" altLang="en-US" dirty="0"/>
              <a:t>Actual Emergency Vehicle Driving Experience</a:t>
            </a:r>
          </a:p>
          <a:p>
            <a:r>
              <a:rPr lang="en-US" altLang="en-US" dirty="0"/>
              <a:t>Observed Proficiency</a:t>
            </a:r>
          </a:p>
          <a:p>
            <a:r>
              <a:rPr lang="en-US" altLang="en-US" dirty="0"/>
              <a:t>Time Since Last Re-certification</a:t>
            </a:r>
          </a:p>
          <a:p>
            <a:r>
              <a:rPr lang="en-US" altLang="en-US" dirty="0"/>
              <a:t>Introduction of New Vehicles</a:t>
            </a:r>
          </a:p>
          <a:p>
            <a:r>
              <a:rPr lang="en-US" altLang="en-US" dirty="0"/>
              <a:t>Introduction of New Technology</a:t>
            </a:r>
          </a:p>
        </p:txBody>
      </p:sp>
    </p:spTree>
    <p:custDataLst>
      <p:tags r:id="rId1"/>
    </p:custDataLst>
    <p:extLst>
      <p:ext uri="{BB962C8B-B14F-4D97-AF65-F5344CB8AC3E}">
        <p14:creationId xmlns:p14="http://schemas.microsoft.com/office/powerpoint/2010/main" val="15264148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49"/>
  <p:tag name="ARTICULATE_DESIGN_ID_ETC-VFIS-GCA-EMSVOPOWERPOINT-16X9-TEMPLATE" val="XtTDEKpP"/>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TC-VFIS-GCA-EMSVOPowerPoint-16x9-template">
  <a:themeElements>
    <a:clrScheme name="Custom 1">
      <a:dk1>
        <a:srgbClr val="002D73"/>
      </a:dk1>
      <a:lt1>
        <a:sysClr val="window" lastClr="FFFFFF"/>
      </a:lt1>
      <a:dk2>
        <a:srgbClr val="002D73"/>
      </a:dk2>
      <a:lt2>
        <a:srgbClr val="EEECE1"/>
      </a:lt2>
      <a:accent1>
        <a:srgbClr val="67BBE8"/>
      </a:accent1>
      <a:accent2>
        <a:srgbClr val="FF8300"/>
      </a:accent2>
      <a:accent3>
        <a:srgbClr val="C4E86B"/>
      </a:accent3>
      <a:accent4>
        <a:srgbClr val="682666"/>
      </a:accent4>
      <a:accent5>
        <a:srgbClr val="D70036"/>
      </a:accent5>
      <a:accent6>
        <a:srgbClr val="FFC62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582</TotalTime>
  <Words>327</Words>
  <Application>Microsoft Office PowerPoint</Application>
  <PresentationFormat>On-screen Show (16:9)</PresentationFormat>
  <Paragraphs>74</Paragraphs>
  <Slides>14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ETC-VFIS-GCA-EMSVOPowerPoint-16x9-template</vt:lpstr>
      <vt:lpstr>PowerPoint Presentation</vt:lpstr>
      <vt:lpstr>Module III - The Driver</vt:lpstr>
      <vt:lpstr>Module III - The Driver</vt:lpstr>
      <vt:lpstr>Module III - The Driver</vt:lpstr>
      <vt:lpstr>Importance of Driver Qualification</vt:lpstr>
      <vt:lpstr>Other Aspects</vt:lpstr>
      <vt:lpstr>How We Value Safety Issues</vt:lpstr>
      <vt:lpstr>Self-Control</vt:lpstr>
      <vt:lpstr>Aggressive Driving</vt:lpstr>
      <vt:lpstr>Driver Readiness</vt:lpstr>
      <vt:lpstr>Acquired Abilities</vt:lpstr>
      <vt:lpstr>Defensive Driving Techniques</vt:lpstr>
      <vt:lpstr>Personnel Files</vt:lpstr>
      <vt:lpstr>Driver Requalification</vt:lpstr>
    </vt:vector>
  </TitlesOfParts>
  <Company>Glatfelter Insurance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EMERGENCEY MEDICAL SERVICE VEHICLE OPERATION</dc:title>
  <dc:creator>Justin M. Eberly</dc:creator>
  <cp:lastModifiedBy>Richard M. Gurba</cp:lastModifiedBy>
  <cp:revision>61</cp:revision>
  <dcterms:created xsi:type="dcterms:W3CDTF">2018-04-09T15:55:32Z</dcterms:created>
  <dcterms:modified xsi:type="dcterms:W3CDTF">2024-04-25T17:52:17Z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16FE2AAD-1005-408B-BE18-BDB69A7ACA30</vt:lpwstr>
  </property>
  <property fmtid="{D5CDD505-2E9C-101B-9397-08002B2CF9AE}" pid="3" name="ArticulatePath">
    <vt:lpwstr>EMSVO PPT 2018</vt:lpwstr>
  </property>
</Properties>
</file>