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5.xml" ContentType="application/vnd.openxmlformats-officedocument.presentationml.notesSlide+xml"/>
  <Override PartName="/ppt/tags/tag12.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7.xml" ContentType="application/vnd.openxmlformats-officedocument.presentationml.notesSlide+xml"/>
  <Override PartName="/ppt/theme/themeOverride1.xml" ContentType="application/vnd.openxmlformats-officedocument.themeOverr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26"/>
  </p:notesMasterIdLst>
  <p:sldIdLst>
    <p:sldId id="608" r:id="rId2"/>
    <p:sldId id="353" r:id="rId3"/>
    <p:sldId id="354" r:id="rId4"/>
    <p:sldId id="355" r:id="rId5"/>
    <p:sldId id="356" r:id="rId6"/>
    <p:sldId id="636" r:id="rId7"/>
    <p:sldId id="357" r:id="rId8"/>
    <p:sldId id="358" r:id="rId9"/>
    <p:sldId id="359" r:id="rId10"/>
    <p:sldId id="360" r:id="rId11"/>
    <p:sldId id="361" r:id="rId12"/>
    <p:sldId id="362" r:id="rId13"/>
    <p:sldId id="363" r:id="rId14"/>
    <p:sldId id="364" r:id="rId15"/>
    <p:sldId id="365" r:id="rId16"/>
    <p:sldId id="366" r:id="rId17"/>
    <p:sldId id="369" r:id="rId18"/>
    <p:sldId id="370" r:id="rId19"/>
    <p:sldId id="371" r:id="rId20"/>
    <p:sldId id="372" r:id="rId21"/>
    <p:sldId id="373" r:id="rId22"/>
    <p:sldId id="374" r:id="rId23"/>
    <p:sldId id="375" r:id="rId24"/>
    <p:sldId id="630" r:id="rId25"/>
  </p:sldIdLst>
  <p:sldSz cx="9144000" cy="5143500" type="screen16x9"/>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70120" autoAdjust="0"/>
  </p:normalViewPr>
  <p:slideViewPr>
    <p:cSldViewPr>
      <p:cViewPr varScale="1">
        <p:scale>
          <a:sx n="121" d="100"/>
          <a:sy n="121" d="100"/>
        </p:scale>
        <p:origin x="1314" y="102"/>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0ED-4EFE-AFAC-D1F697F030D2}"/>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40ED-4EFE-AFAC-D1F697F030D2}"/>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40ED-4EFE-AFAC-D1F697F030D2}"/>
            </c:ext>
          </c:extLst>
        </c:ser>
        <c:dLbls>
          <c:showLegendKey val="0"/>
          <c:showVal val="0"/>
          <c:showCatName val="0"/>
          <c:showSerName val="0"/>
          <c:showPercent val="0"/>
          <c:showBubbleSize val="0"/>
        </c:dLbls>
        <c:gapWidth val="150"/>
        <c:shape val="box"/>
        <c:axId val="85104512"/>
        <c:axId val="85106048"/>
        <c:axId val="0"/>
      </c:bar3DChart>
      <c:catAx>
        <c:axId val="85104512"/>
        <c:scaling>
          <c:orientation val="minMax"/>
        </c:scaling>
        <c:delete val="0"/>
        <c:axPos val="b"/>
        <c:numFmt formatCode="General" sourceLinked="0"/>
        <c:majorTickMark val="out"/>
        <c:minorTickMark val="none"/>
        <c:tickLblPos val="nextTo"/>
        <c:crossAx val="85106048"/>
        <c:crosses val="autoZero"/>
        <c:auto val="1"/>
        <c:lblAlgn val="ctr"/>
        <c:lblOffset val="100"/>
        <c:noMultiLvlLbl val="0"/>
      </c:catAx>
      <c:valAx>
        <c:axId val="85106048"/>
        <c:scaling>
          <c:orientation val="minMax"/>
        </c:scaling>
        <c:delete val="0"/>
        <c:axPos val="l"/>
        <c:majorGridlines/>
        <c:numFmt formatCode="General" sourceLinked="1"/>
        <c:majorTickMark val="out"/>
        <c:minorTickMark val="none"/>
        <c:tickLblPos val="nextTo"/>
        <c:crossAx val="85104512"/>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Stat</c:v>
                </c:pt>
              </c:strCache>
            </c:strRef>
          </c:tx>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0C2E-4FFD-8820-AC8B5F15ADF7}"/>
            </c:ext>
          </c:extLst>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DF7-4101-971F-E0752A03200B}"/>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DF7-4101-971F-E0752A03200B}"/>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DF7-4101-971F-E0752A03200B}"/>
            </c:ext>
          </c:extLst>
        </c:ser>
        <c:dLbls>
          <c:showLegendKey val="0"/>
          <c:showVal val="0"/>
          <c:showCatName val="0"/>
          <c:showSerName val="0"/>
          <c:showPercent val="0"/>
          <c:showBubbleSize val="0"/>
        </c:dLbls>
        <c:gapWidth val="150"/>
        <c:shape val="box"/>
        <c:axId val="83745408"/>
        <c:axId val="83747200"/>
        <c:axId val="0"/>
      </c:bar3DChart>
      <c:catAx>
        <c:axId val="83745408"/>
        <c:scaling>
          <c:orientation val="minMax"/>
        </c:scaling>
        <c:delete val="0"/>
        <c:axPos val="b"/>
        <c:numFmt formatCode="General" sourceLinked="0"/>
        <c:majorTickMark val="out"/>
        <c:minorTickMark val="none"/>
        <c:tickLblPos val="nextTo"/>
        <c:crossAx val="83747200"/>
        <c:crosses val="autoZero"/>
        <c:auto val="1"/>
        <c:lblAlgn val="ctr"/>
        <c:lblOffset val="100"/>
        <c:noMultiLvlLbl val="0"/>
      </c:catAx>
      <c:valAx>
        <c:axId val="83747200"/>
        <c:scaling>
          <c:orientation val="minMax"/>
        </c:scaling>
        <c:delete val="0"/>
        <c:axPos val="l"/>
        <c:majorGridlines/>
        <c:numFmt formatCode="General" sourceLinked="1"/>
        <c:majorTickMark val="out"/>
        <c:minorTickMark val="none"/>
        <c:tickLblPos val="nextTo"/>
        <c:crossAx val="83745408"/>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Stat</c:v>
                </c:pt>
              </c:strCache>
            </c:strRef>
          </c:tx>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67E5-43D2-ABD6-C3E92B9533D4}"/>
            </c:ext>
          </c:extLst>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612A39-3C17-452B-B9F5-05AD57C13EF9}" type="datetimeFigureOut">
              <a:rPr lang="en-US" smtClean="0"/>
              <a:t>4/25/2024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7BC68E-20CE-499E-8664-3BF60AB2E436}" type="slidenum">
              <a:rPr lang="en-US" smtClean="0"/>
              <a:t>‹#›</a:t>
            </a:fld>
            <a:endParaRPr lang="en-US"/>
          </a:p>
        </p:txBody>
      </p:sp>
    </p:spTree>
    <p:extLst>
      <p:ext uri="{BB962C8B-B14F-4D97-AF65-F5344CB8AC3E}">
        <p14:creationId xmlns:p14="http://schemas.microsoft.com/office/powerpoint/2010/main" val="846222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Rot="1" noChangeAspect="1" noChangeArrowheads="1" noTextEdit="1"/>
          </p:cNvSpPr>
          <p:nvPr>
            <p:ph type="sldImg"/>
          </p:nvPr>
        </p:nvSpPr>
        <p:spPr>
          <a:ln/>
        </p:spPr>
      </p:sp>
      <p:sp>
        <p:nvSpPr>
          <p:cNvPr id="249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29017" indent="-280391" eaLnBrk="0" hangingPunct="0">
              <a:defRPr>
                <a:solidFill>
                  <a:schemeClr val="tx1"/>
                </a:solidFill>
                <a:latin typeface="Arial" charset="0"/>
              </a:defRPr>
            </a:lvl2pPr>
            <a:lvl3pPr marL="1121564" indent="-224312" eaLnBrk="0" hangingPunct="0">
              <a:defRPr>
                <a:solidFill>
                  <a:schemeClr val="tx1"/>
                </a:solidFill>
                <a:latin typeface="Arial" charset="0"/>
              </a:defRPr>
            </a:lvl3pPr>
            <a:lvl4pPr marL="1570189" indent="-224312" eaLnBrk="0" hangingPunct="0">
              <a:defRPr>
                <a:solidFill>
                  <a:schemeClr val="tx1"/>
                </a:solidFill>
                <a:latin typeface="Arial" charset="0"/>
              </a:defRPr>
            </a:lvl4pPr>
            <a:lvl5pPr marL="2018816" indent="-224312" eaLnBrk="0" hangingPunct="0">
              <a:defRPr>
                <a:solidFill>
                  <a:schemeClr val="tx1"/>
                </a:solidFill>
                <a:latin typeface="Arial" charset="0"/>
              </a:defRPr>
            </a:lvl5pPr>
            <a:lvl6pPr marL="2467441" indent="-224312" eaLnBrk="0" fontAlgn="base" hangingPunct="0">
              <a:spcBef>
                <a:spcPct val="0"/>
              </a:spcBef>
              <a:spcAft>
                <a:spcPct val="0"/>
              </a:spcAft>
              <a:defRPr>
                <a:solidFill>
                  <a:schemeClr val="tx1"/>
                </a:solidFill>
                <a:latin typeface="Arial" charset="0"/>
              </a:defRPr>
            </a:lvl6pPr>
            <a:lvl7pPr marL="2916065" indent="-224312" eaLnBrk="0" fontAlgn="base" hangingPunct="0">
              <a:spcBef>
                <a:spcPct val="0"/>
              </a:spcBef>
              <a:spcAft>
                <a:spcPct val="0"/>
              </a:spcAft>
              <a:defRPr>
                <a:solidFill>
                  <a:schemeClr val="tx1"/>
                </a:solidFill>
                <a:latin typeface="Arial" charset="0"/>
              </a:defRPr>
            </a:lvl7pPr>
            <a:lvl8pPr marL="3364692" indent="-224312" eaLnBrk="0" fontAlgn="base" hangingPunct="0">
              <a:spcBef>
                <a:spcPct val="0"/>
              </a:spcBef>
              <a:spcAft>
                <a:spcPct val="0"/>
              </a:spcAft>
              <a:defRPr>
                <a:solidFill>
                  <a:schemeClr val="tx1"/>
                </a:solidFill>
                <a:latin typeface="Arial" charset="0"/>
              </a:defRPr>
            </a:lvl8pPr>
            <a:lvl9pPr marL="3813317" indent="-224312" eaLnBrk="0" fontAlgn="base" hangingPunct="0">
              <a:spcBef>
                <a:spcPct val="0"/>
              </a:spcBef>
              <a:spcAft>
                <a:spcPct val="0"/>
              </a:spcAft>
              <a:defRPr>
                <a:solidFill>
                  <a:schemeClr val="tx1"/>
                </a:solidFill>
                <a:latin typeface="Arial" charset="0"/>
              </a:defRPr>
            </a:lvl9pPr>
          </a:lstStyle>
          <a:p>
            <a:pPr eaLnBrk="1" hangingPunct="1"/>
            <a:fld id="{8DBE6DC8-9665-4F13-B161-5D817754D67C}" type="slidenum">
              <a:rPr lang="en-US">
                <a:solidFill>
                  <a:prstClr val="black"/>
                </a:solidFill>
              </a:rPr>
              <a:pPr eaLnBrk="1" hangingPunct="1"/>
              <a:t>4</a:t>
            </a:fld>
            <a:endParaRPr lang="en-US" dirty="0">
              <a:solidFill>
                <a:prstClr val="black"/>
              </a:solidFill>
            </a:endParaRPr>
          </a:p>
        </p:txBody>
      </p:sp>
      <p:sp>
        <p:nvSpPr>
          <p:cNvPr id="434179" name="Rectangle 2"/>
          <p:cNvSpPr>
            <a:spLocks noGrp="1" noRot="1" noChangeAspect="1" noChangeArrowheads="1" noTextEdit="1"/>
          </p:cNvSpPr>
          <p:nvPr>
            <p:ph type="sldImg"/>
          </p:nvPr>
        </p:nvSpPr>
        <p:spPr>
          <a:ln/>
        </p:spPr>
      </p:sp>
      <p:sp>
        <p:nvSpPr>
          <p:cNvPr id="434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1F040657-2997-4831-9372-4022B2B84C11}" type="slidenum">
              <a:rPr lang="en-US" altLang="en-US" smtClean="0"/>
              <a:pPr eaLnBrk="1" hangingPunct="1"/>
              <a:t>5</a:t>
            </a:fld>
            <a:endParaRPr lang="en-US" altLang="en-US"/>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7BC68E-20CE-499E-8664-3BF60AB2E436}" type="slidenum">
              <a:rPr lang="en-US" smtClean="0"/>
              <a:t>6</a:t>
            </a:fld>
            <a:endParaRPr lang="en-US"/>
          </a:p>
        </p:txBody>
      </p:sp>
    </p:spTree>
    <p:extLst>
      <p:ext uri="{BB962C8B-B14F-4D97-AF65-F5344CB8AC3E}">
        <p14:creationId xmlns:p14="http://schemas.microsoft.com/office/powerpoint/2010/main" val="3524651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1E5A3A2-8DF0-4818-AF35-667E7A97BC39}" type="slidenum">
              <a:rPr lang="en-US" smtClean="0"/>
              <a:pPr>
                <a:defRPr/>
              </a:pPr>
              <a:t>10</a:t>
            </a:fld>
            <a:endParaRPr lang="en-US" dirty="0"/>
          </a:p>
        </p:txBody>
      </p:sp>
    </p:spTree>
    <p:extLst>
      <p:ext uri="{BB962C8B-B14F-4D97-AF65-F5344CB8AC3E}">
        <p14:creationId xmlns:p14="http://schemas.microsoft.com/office/powerpoint/2010/main" val="1117977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09" indent="-285734" eaLnBrk="0" hangingPunct="0">
              <a:defRPr>
                <a:solidFill>
                  <a:schemeClr val="tx1"/>
                </a:solidFill>
                <a:latin typeface="Arial" charset="0"/>
              </a:defRPr>
            </a:lvl2pPr>
            <a:lvl3pPr marL="1142937" indent="-228587" eaLnBrk="0" hangingPunct="0">
              <a:defRPr>
                <a:solidFill>
                  <a:schemeClr val="tx1"/>
                </a:solidFill>
                <a:latin typeface="Arial" charset="0"/>
              </a:defRPr>
            </a:lvl3pPr>
            <a:lvl4pPr marL="1600112" indent="-228587" eaLnBrk="0" hangingPunct="0">
              <a:defRPr>
                <a:solidFill>
                  <a:schemeClr val="tx1"/>
                </a:solidFill>
                <a:latin typeface="Arial" charset="0"/>
              </a:defRPr>
            </a:lvl4pPr>
            <a:lvl5pPr marL="2057287" indent="-228587" eaLnBrk="0" hangingPunct="0">
              <a:defRPr>
                <a:solidFill>
                  <a:schemeClr val="tx1"/>
                </a:solidFill>
                <a:latin typeface="Arial" charset="0"/>
              </a:defRPr>
            </a:lvl5pPr>
            <a:lvl6pPr marL="2514461" indent="-228587" eaLnBrk="0" fontAlgn="base" hangingPunct="0">
              <a:spcBef>
                <a:spcPct val="0"/>
              </a:spcBef>
              <a:spcAft>
                <a:spcPct val="0"/>
              </a:spcAft>
              <a:defRPr>
                <a:solidFill>
                  <a:schemeClr val="tx1"/>
                </a:solidFill>
                <a:latin typeface="Arial" charset="0"/>
              </a:defRPr>
            </a:lvl6pPr>
            <a:lvl7pPr marL="2971635" indent="-228587" eaLnBrk="0" fontAlgn="base" hangingPunct="0">
              <a:spcBef>
                <a:spcPct val="0"/>
              </a:spcBef>
              <a:spcAft>
                <a:spcPct val="0"/>
              </a:spcAft>
              <a:defRPr>
                <a:solidFill>
                  <a:schemeClr val="tx1"/>
                </a:solidFill>
                <a:latin typeface="Arial" charset="0"/>
              </a:defRPr>
            </a:lvl7pPr>
            <a:lvl8pPr marL="3428810" indent="-228587" eaLnBrk="0" fontAlgn="base" hangingPunct="0">
              <a:spcBef>
                <a:spcPct val="0"/>
              </a:spcBef>
              <a:spcAft>
                <a:spcPct val="0"/>
              </a:spcAft>
              <a:defRPr>
                <a:solidFill>
                  <a:schemeClr val="tx1"/>
                </a:solidFill>
                <a:latin typeface="Arial" charset="0"/>
              </a:defRPr>
            </a:lvl8pPr>
            <a:lvl9pPr marL="3885985" indent="-228587" eaLnBrk="0" fontAlgn="base" hangingPunct="0">
              <a:spcBef>
                <a:spcPct val="0"/>
              </a:spcBef>
              <a:spcAft>
                <a:spcPct val="0"/>
              </a:spcAft>
              <a:defRPr>
                <a:solidFill>
                  <a:schemeClr val="tx1"/>
                </a:solidFill>
                <a:latin typeface="Arial" charset="0"/>
              </a:defRPr>
            </a:lvl9pPr>
          </a:lstStyle>
          <a:p>
            <a:pPr eaLnBrk="1" hangingPunct="1"/>
            <a:fld id="{6408168D-59F3-4A2D-ADBB-E3B1988F10F9}" type="slidenum">
              <a:rPr lang="en-US" altLang="en-US"/>
              <a:pPr eaLnBrk="1" hangingPunct="1"/>
              <a:t>11</a:t>
            </a:fld>
            <a:endParaRPr lang="en-US" altLang="en-US"/>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1E5A3A2-8DF0-4818-AF35-667E7A97BC39}" type="slidenum">
              <a:rPr lang="en-US" smtClean="0"/>
              <a:pPr>
                <a:defRPr/>
              </a:pPr>
              <a:t>15</a:t>
            </a:fld>
            <a:endParaRPr lang="en-US" dirty="0"/>
          </a:p>
        </p:txBody>
      </p:sp>
    </p:spTree>
    <p:extLst>
      <p:ext uri="{BB962C8B-B14F-4D97-AF65-F5344CB8AC3E}">
        <p14:creationId xmlns:p14="http://schemas.microsoft.com/office/powerpoint/2010/main" val="2046278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Slide Image Placeholder 1"/>
          <p:cNvSpPr>
            <a:spLocks noGrp="1" noRot="1" noChangeAspect="1" noTextEdit="1"/>
          </p:cNvSpPr>
          <p:nvPr>
            <p:ph type="sldImg"/>
          </p:nvPr>
        </p:nvSpPr>
        <p:spPr>
          <a:ln/>
        </p:spPr>
      </p:sp>
      <p:sp>
        <p:nvSpPr>
          <p:cNvPr id="251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2519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EB0B3EC2-302E-449C-AEC1-52B9F173B546}" type="slidenum">
              <a:rPr lang="en-US" altLang="en-US" smtClean="0"/>
              <a:pPr eaLnBrk="1" hangingPunct="1"/>
              <a:t>16</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Slide Image Placeholder 1"/>
          <p:cNvSpPr>
            <a:spLocks noGrp="1" noRot="1" noChangeAspect="1" noTextEdit="1"/>
          </p:cNvSpPr>
          <p:nvPr>
            <p:ph type="sldImg"/>
          </p:nvPr>
        </p:nvSpPr>
        <p:spPr>
          <a:ln/>
        </p:spPr>
      </p:sp>
      <p:sp>
        <p:nvSpPr>
          <p:cNvPr id="2549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2549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4EE51B16-4B65-49AB-90D2-D21F4C6A2793}" type="slidenum">
              <a:rPr lang="en-US" altLang="en-US" smtClean="0"/>
              <a:pPr eaLnBrk="1" hangingPunct="1"/>
              <a:t>17</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Slide Image Placeholder 1"/>
          <p:cNvSpPr>
            <a:spLocks noGrp="1" noRot="1" noChangeAspect="1" noTextEdit="1"/>
          </p:cNvSpPr>
          <p:nvPr>
            <p:ph type="sldImg"/>
          </p:nvPr>
        </p:nvSpPr>
        <p:spPr>
          <a:ln/>
        </p:spPr>
      </p:sp>
      <p:sp>
        <p:nvSpPr>
          <p:cNvPr id="2560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2560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E2B89A16-320E-4B21-8BFF-6BCBDC9C53E2}" type="slidenum">
              <a:rPr lang="en-US" altLang="en-US" smtClean="0"/>
              <a:pPr eaLnBrk="1" hangingPunct="1"/>
              <a:t>18</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Slide Image Placeholder 1"/>
          <p:cNvSpPr>
            <a:spLocks noGrp="1" noRot="1" noChangeAspect="1" noTextEdit="1"/>
          </p:cNvSpPr>
          <p:nvPr>
            <p:ph type="sldImg"/>
          </p:nvPr>
        </p:nvSpPr>
        <p:spPr>
          <a:ln/>
        </p:spPr>
      </p:sp>
      <p:sp>
        <p:nvSpPr>
          <p:cNvPr id="2570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2570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4017E588-783C-4C47-827D-B0DF56443D46}" type="slidenum">
              <a:rPr lang="en-US" altLang="en-US" smtClean="0"/>
              <a:pPr eaLnBrk="1" hangingPunct="1"/>
              <a:t>19</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Slide Image Placeholder 1"/>
          <p:cNvSpPr>
            <a:spLocks noGrp="1" noRot="1" noChangeAspect="1" noTextEdit="1"/>
          </p:cNvSpPr>
          <p:nvPr>
            <p:ph type="sldImg"/>
          </p:nvPr>
        </p:nvSpPr>
        <p:spPr>
          <a:ln/>
        </p:spPr>
      </p:sp>
      <p:sp>
        <p:nvSpPr>
          <p:cNvPr id="2580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2580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EEDBB57C-764E-40CB-B7B9-246F520302DB}" type="slidenum">
              <a:rPr lang="en-US" altLang="en-US" smtClean="0"/>
              <a:pPr eaLnBrk="1" hangingPunct="1"/>
              <a:t>20</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Slide Image Placeholder 1"/>
          <p:cNvSpPr>
            <a:spLocks noGrp="1" noRot="1" noChangeAspect="1" noTextEdit="1"/>
          </p:cNvSpPr>
          <p:nvPr>
            <p:ph type="sldImg"/>
          </p:nvPr>
        </p:nvSpPr>
        <p:spPr>
          <a:ln/>
        </p:spPr>
      </p:sp>
      <p:sp>
        <p:nvSpPr>
          <p:cNvPr id="2590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2590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C976C768-2AEC-432B-BB1C-B0E80BD28325}" type="slidenum">
              <a:rPr lang="en-US" altLang="en-US" smtClean="0"/>
              <a:pPr eaLnBrk="1" hangingPunct="1"/>
              <a:t>21</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Slide Image Placeholder 1"/>
          <p:cNvSpPr>
            <a:spLocks noGrp="1" noRot="1" noChangeAspect="1" noTextEdit="1"/>
          </p:cNvSpPr>
          <p:nvPr>
            <p:ph type="sldImg"/>
          </p:nvPr>
        </p:nvSpPr>
        <p:spPr>
          <a:ln/>
        </p:spPr>
      </p:sp>
      <p:sp>
        <p:nvSpPr>
          <p:cNvPr id="2600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0" u="none" dirty="0">
              <a:latin typeface="Arial" pitchFamily="34" charset="0"/>
            </a:endParaRPr>
          </a:p>
        </p:txBody>
      </p:sp>
      <p:sp>
        <p:nvSpPr>
          <p:cNvPr id="2601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35CC55FC-F625-48EC-8D2B-1CB2F4DFB6F3}" type="slidenum">
              <a:rPr lang="en-US" altLang="en-US" smtClean="0"/>
              <a:pPr eaLnBrk="1" hangingPunct="1"/>
              <a:t>22</a:t>
            </a:fld>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09" indent="-285734" eaLnBrk="0" hangingPunct="0">
              <a:defRPr>
                <a:solidFill>
                  <a:schemeClr val="tx1"/>
                </a:solidFill>
                <a:latin typeface="Arial" charset="0"/>
              </a:defRPr>
            </a:lvl2pPr>
            <a:lvl3pPr marL="1142937" indent="-228587" eaLnBrk="0" hangingPunct="0">
              <a:defRPr>
                <a:solidFill>
                  <a:schemeClr val="tx1"/>
                </a:solidFill>
                <a:latin typeface="Arial" charset="0"/>
              </a:defRPr>
            </a:lvl3pPr>
            <a:lvl4pPr marL="1600112" indent="-228587" eaLnBrk="0" hangingPunct="0">
              <a:defRPr>
                <a:solidFill>
                  <a:schemeClr val="tx1"/>
                </a:solidFill>
                <a:latin typeface="Arial" charset="0"/>
              </a:defRPr>
            </a:lvl4pPr>
            <a:lvl5pPr marL="2057287" indent="-228587" eaLnBrk="0" hangingPunct="0">
              <a:defRPr>
                <a:solidFill>
                  <a:schemeClr val="tx1"/>
                </a:solidFill>
                <a:latin typeface="Arial" charset="0"/>
              </a:defRPr>
            </a:lvl5pPr>
            <a:lvl6pPr marL="2514461" indent="-228587" eaLnBrk="0" fontAlgn="base" hangingPunct="0">
              <a:spcBef>
                <a:spcPct val="0"/>
              </a:spcBef>
              <a:spcAft>
                <a:spcPct val="0"/>
              </a:spcAft>
              <a:defRPr>
                <a:solidFill>
                  <a:schemeClr val="tx1"/>
                </a:solidFill>
                <a:latin typeface="Arial" charset="0"/>
              </a:defRPr>
            </a:lvl6pPr>
            <a:lvl7pPr marL="2971635" indent="-228587" eaLnBrk="0" fontAlgn="base" hangingPunct="0">
              <a:spcBef>
                <a:spcPct val="0"/>
              </a:spcBef>
              <a:spcAft>
                <a:spcPct val="0"/>
              </a:spcAft>
              <a:defRPr>
                <a:solidFill>
                  <a:schemeClr val="tx1"/>
                </a:solidFill>
                <a:latin typeface="Arial" charset="0"/>
              </a:defRPr>
            </a:lvl7pPr>
            <a:lvl8pPr marL="3428810" indent="-228587" eaLnBrk="0" fontAlgn="base" hangingPunct="0">
              <a:spcBef>
                <a:spcPct val="0"/>
              </a:spcBef>
              <a:spcAft>
                <a:spcPct val="0"/>
              </a:spcAft>
              <a:defRPr>
                <a:solidFill>
                  <a:schemeClr val="tx1"/>
                </a:solidFill>
                <a:latin typeface="Arial" charset="0"/>
              </a:defRPr>
            </a:lvl8pPr>
            <a:lvl9pPr marL="3885985" indent="-228587" eaLnBrk="0" fontAlgn="base" hangingPunct="0">
              <a:spcBef>
                <a:spcPct val="0"/>
              </a:spcBef>
              <a:spcAft>
                <a:spcPct val="0"/>
              </a:spcAft>
              <a:defRPr>
                <a:solidFill>
                  <a:schemeClr val="tx1"/>
                </a:solidFill>
                <a:latin typeface="Arial" charset="0"/>
              </a:defRPr>
            </a:lvl9pPr>
          </a:lstStyle>
          <a:p>
            <a:pPr eaLnBrk="1" hangingPunct="1"/>
            <a:fld id="{840B833C-D39D-4248-A41C-BFC049233AAD}" type="slidenum">
              <a:rPr lang="en-US" altLang="en-US"/>
              <a:pPr eaLnBrk="1" hangingPunct="1"/>
              <a:t>23</a:t>
            </a:fld>
            <a:endParaRPr lang="en-US" altLang="en-US" dirty="0"/>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p:cNvSpPr/>
          <p:nvPr userDrawn="1"/>
        </p:nvSpPr>
        <p:spPr>
          <a:xfrm>
            <a:off x="380999" y="-95250"/>
            <a:ext cx="2590801" cy="3886200"/>
          </a:xfrm>
          <a:prstGeom prst="rect">
            <a:avLst/>
          </a:prstGeom>
          <a:solidFill>
            <a:srgbClr val="EB0029"/>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Picture Placeholder 4"/>
          <p:cNvSpPr>
            <a:spLocks noGrp="1"/>
          </p:cNvSpPr>
          <p:nvPr>
            <p:ph type="pic" sz="quarter" idx="11" hasCustomPrompt="1"/>
          </p:nvPr>
        </p:nvSpPr>
        <p:spPr>
          <a:xfrm>
            <a:off x="723899" y="2266950"/>
            <a:ext cx="1905000" cy="2438400"/>
          </a:xfrm>
          <a:solidFill>
            <a:schemeClr val="bg2"/>
          </a:solidFill>
          <a:ln w="57150">
            <a:solidFill>
              <a:schemeClr val="bg1"/>
            </a:solidFill>
          </a:ln>
          <a:effectLst>
            <a:outerShdw blurRad="50800" dist="38100" dir="5400000" algn="t" rotWithShape="0">
              <a:prstClr val="black">
                <a:alpha val="40000"/>
              </a:prstClr>
            </a:outerShdw>
          </a:effectLst>
        </p:spPr>
        <p:txBody>
          <a:bodyPr>
            <a:normAutofit/>
          </a:bodyPr>
          <a:lstStyle>
            <a:lvl1pPr>
              <a:defRPr sz="1600" baseline="0"/>
            </a:lvl1pPr>
          </a:lstStyle>
          <a:p>
            <a:r>
              <a:rPr lang="en-US" dirty="0"/>
              <a:t>Headshot photo</a:t>
            </a:r>
          </a:p>
        </p:txBody>
      </p:sp>
      <p:sp>
        <p:nvSpPr>
          <p:cNvPr id="14" name="Content Placeholder 2"/>
          <p:cNvSpPr>
            <a:spLocks noGrp="1"/>
          </p:cNvSpPr>
          <p:nvPr>
            <p:ph sz="quarter" idx="12"/>
          </p:nvPr>
        </p:nvSpPr>
        <p:spPr>
          <a:xfrm>
            <a:off x="3429000" y="514350"/>
            <a:ext cx="5334000" cy="4038600"/>
          </a:xfrm>
        </p:spPr>
        <p:txBody>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3"/>
          <p:cNvSpPr>
            <a:spLocks noGrp="1"/>
          </p:cNvSpPr>
          <p:nvPr>
            <p:ph type="body" sz="quarter" idx="13"/>
          </p:nvPr>
        </p:nvSpPr>
        <p:spPr>
          <a:xfrm>
            <a:off x="685800" y="209550"/>
            <a:ext cx="1981200" cy="1905000"/>
          </a:xfrm>
        </p:spPr>
        <p:txBody>
          <a:bodyPr>
            <a:noAutofit/>
          </a:bodyPr>
          <a:lstStyle>
            <a:lvl1pPr marL="0" indent="0">
              <a:buNone/>
              <a:defRPr sz="1800">
                <a:solidFill>
                  <a:schemeClr val="bg1"/>
                </a:solidFill>
              </a:defRPr>
            </a:lvl1pPr>
            <a:lvl2pPr>
              <a:defRPr sz="1600"/>
            </a:lvl2pPr>
            <a:lvl3pPr>
              <a:defRPr sz="1400"/>
            </a:lvl3pPr>
            <a:lvl4pPr>
              <a:defRPr sz="1200"/>
            </a:lvl4pPr>
            <a:lvl5pPr>
              <a:defRPr sz="1200"/>
            </a:lvl5pPr>
          </a:lstStyle>
          <a:p>
            <a:pPr lvl="0"/>
            <a:r>
              <a:rPr lang="en-US"/>
              <a:t>Click to edit Master text styles</a:t>
            </a:r>
          </a:p>
        </p:txBody>
      </p:sp>
    </p:spTree>
    <p:extLst>
      <p:ext uri="{BB962C8B-B14F-4D97-AF65-F5344CB8AC3E}">
        <p14:creationId xmlns:p14="http://schemas.microsoft.com/office/powerpoint/2010/main" val="1851910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205979"/>
            <a:ext cx="8229600" cy="857250"/>
          </a:xfrm>
        </p:spPr>
        <p:txBody>
          <a:bodyPr/>
          <a:lstStyle/>
          <a:p>
            <a:pPr algn="l"/>
            <a:r>
              <a:rPr lang="en-US" dirty="0">
                <a:solidFill>
                  <a:schemeClr val="accent1">
                    <a:lumMod val="50000"/>
                  </a:schemeClr>
                </a:solidFill>
              </a:rPr>
              <a:t>Click to edit Master title style</a:t>
            </a:r>
          </a:p>
        </p:txBody>
      </p:sp>
      <p:sp>
        <p:nvSpPr>
          <p:cNvPr id="4" name="Content Placeholder 2"/>
          <p:cNvSpPr>
            <a:spLocks noGrp="1"/>
          </p:cNvSpPr>
          <p:nvPr>
            <p:ph idx="1"/>
          </p:nvPr>
        </p:nvSpPr>
        <p:spPr>
          <a:xfrm>
            <a:off x="457200" y="1276351"/>
            <a:ext cx="8229600" cy="3200400"/>
          </a:xfrm>
        </p:spPr>
        <p:txBody>
          <a:bodyPr>
            <a:no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sz="2000" dirty="0">
                <a:solidFill>
                  <a:schemeClr val="bg2">
                    <a:lumMod val="25000"/>
                  </a:schemeClr>
                </a:solidFill>
              </a:rPr>
              <a:t>Click to edit Master text styles</a:t>
            </a:r>
          </a:p>
          <a:p>
            <a:pPr lvl="1"/>
            <a:r>
              <a:rPr lang="en-US" sz="2000" dirty="0">
                <a:solidFill>
                  <a:schemeClr val="bg2">
                    <a:lumMod val="25000"/>
                  </a:schemeClr>
                </a:solidFill>
              </a:rPr>
              <a:t>Second level</a:t>
            </a:r>
          </a:p>
          <a:p>
            <a:pPr lvl="2"/>
            <a:r>
              <a:rPr lang="en-US" sz="2000" dirty="0">
                <a:solidFill>
                  <a:schemeClr val="bg2">
                    <a:lumMod val="25000"/>
                  </a:schemeClr>
                </a:solidFill>
              </a:rPr>
              <a:t>Third level</a:t>
            </a:r>
          </a:p>
          <a:p>
            <a:pPr lvl="3"/>
            <a:r>
              <a:rPr lang="en-US" sz="2000" dirty="0">
                <a:solidFill>
                  <a:schemeClr val="bg2">
                    <a:lumMod val="25000"/>
                  </a:schemeClr>
                </a:solidFill>
              </a:rPr>
              <a:t>Fourth level</a:t>
            </a:r>
          </a:p>
          <a:p>
            <a:pPr lvl="4"/>
            <a:r>
              <a:rPr lang="en-US" sz="2000" dirty="0">
                <a:solidFill>
                  <a:schemeClr val="bg2">
                    <a:lumMod val="25000"/>
                  </a:schemeClr>
                </a:solidFill>
              </a:rPr>
              <a:t>Fifth level</a:t>
            </a:r>
          </a:p>
        </p:txBody>
      </p:sp>
    </p:spTree>
    <p:extLst>
      <p:ext uri="{BB962C8B-B14F-4D97-AF65-F5344CB8AC3E}">
        <p14:creationId xmlns:p14="http://schemas.microsoft.com/office/powerpoint/2010/main" val="3294960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457200" y="205979"/>
            <a:ext cx="8229600" cy="857250"/>
          </a:xfrm>
        </p:spPr>
        <p:txBody>
          <a:bodyPr/>
          <a:lstStyle/>
          <a:p>
            <a:pPr algn="l"/>
            <a:r>
              <a:rPr lang="en-US" dirty="0">
                <a:solidFill>
                  <a:schemeClr val="accent1">
                    <a:lumMod val="50000"/>
                  </a:schemeClr>
                </a:solidFill>
              </a:rPr>
              <a:t>Click to edit Master title style</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167700"/>
            <a:ext cx="1450851" cy="3578563"/>
          </a:xfrm>
          <a:prstGeom prst="rect">
            <a:avLst/>
          </a:prstGeom>
          <a:noFill/>
          <a:ln>
            <a:noFill/>
          </a:ln>
        </p:spPr>
      </p:pic>
      <p:sp>
        <p:nvSpPr>
          <p:cNvPr id="5" name="Content Placeholder 2"/>
          <p:cNvSpPr>
            <a:spLocks noGrp="1"/>
          </p:cNvSpPr>
          <p:nvPr>
            <p:ph idx="1"/>
          </p:nvPr>
        </p:nvSpPr>
        <p:spPr>
          <a:xfrm>
            <a:off x="457200" y="1276350"/>
            <a:ext cx="7543800" cy="3323359"/>
          </a:xfrm>
        </p:spPr>
        <p:txBody>
          <a:bodyPr>
            <a:no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sz="2000" dirty="0">
                <a:solidFill>
                  <a:schemeClr val="bg2">
                    <a:lumMod val="25000"/>
                  </a:schemeClr>
                </a:solidFill>
              </a:rPr>
              <a:t>Click to edit Master text styles</a:t>
            </a:r>
          </a:p>
          <a:p>
            <a:pPr lvl="1"/>
            <a:r>
              <a:rPr lang="en-US" sz="2000" dirty="0">
                <a:solidFill>
                  <a:schemeClr val="bg2">
                    <a:lumMod val="25000"/>
                  </a:schemeClr>
                </a:solidFill>
              </a:rPr>
              <a:t>Second level</a:t>
            </a:r>
          </a:p>
          <a:p>
            <a:pPr lvl="2"/>
            <a:r>
              <a:rPr lang="en-US" sz="2000" dirty="0">
                <a:solidFill>
                  <a:schemeClr val="bg2">
                    <a:lumMod val="25000"/>
                  </a:schemeClr>
                </a:solidFill>
              </a:rPr>
              <a:t>Third level</a:t>
            </a:r>
          </a:p>
          <a:p>
            <a:pPr lvl="3"/>
            <a:r>
              <a:rPr lang="en-US" sz="2000" dirty="0">
                <a:solidFill>
                  <a:schemeClr val="bg2">
                    <a:lumMod val="25000"/>
                  </a:schemeClr>
                </a:solidFill>
              </a:rPr>
              <a:t>Fourth level</a:t>
            </a:r>
          </a:p>
          <a:p>
            <a:pPr lvl="4"/>
            <a:r>
              <a:rPr lang="en-US" sz="2000" dirty="0">
                <a:solidFill>
                  <a:schemeClr val="bg2">
                    <a:lumMod val="25000"/>
                  </a:schemeClr>
                </a:solidFill>
              </a:rPr>
              <a:t>Fifth level</a:t>
            </a:r>
          </a:p>
        </p:txBody>
      </p:sp>
    </p:spTree>
    <p:extLst>
      <p:ext uri="{BB962C8B-B14F-4D97-AF65-F5344CB8AC3E}">
        <p14:creationId xmlns:p14="http://schemas.microsoft.com/office/powerpoint/2010/main" val="4282866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wo Content">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457200" y="205979"/>
            <a:ext cx="8229600" cy="857250"/>
          </a:xfrm>
        </p:spPr>
        <p:txBody>
          <a:bodyPr/>
          <a:lstStyle/>
          <a:p>
            <a:pPr algn="l"/>
            <a:r>
              <a:rPr lang="en-US">
                <a:solidFill>
                  <a:schemeClr val="accent1">
                    <a:lumMod val="50000"/>
                  </a:schemeClr>
                </a:solidFill>
              </a:rPr>
              <a:t>Click to edit Master title style</a:t>
            </a:r>
            <a:endParaRPr lang="en-US" dirty="0">
              <a:solidFill>
                <a:schemeClr val="accent1">
                  <a:lumMod val="50000"/>
                </a:schemeClr>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167700"/>
            <a:ext cx="1450851" cy="3578563"/>
          </a:xfrm>
          <a:prstGeom prst="rect">
            <a:avLst/>
          </a:prstGeom>
          <a:noFill/>
          <a:ln>
            <a:noFill/>
          </a:ln>
        </p:spPr>
      </p:pic>
      <p:sp>
        <p:nvSpPr>
          <p:cNvPr id="5" name="Content Placeholder 2"/>
          <p:cNvSpPr>
            <a:spLocks noGrp="1"/>
          </p:cNvSpPr>
          <p:nvPr>
            <p:ph idx="1"/>
          </p:nvPr>
        </p:nvSpPr>
        <p:spPr>
          <a:xfrm>
            <a:off x="457200" y="1276350"/>
            <a:ext cx="7543800" cy="3323359"/>
          </a:xfrm>
        </p:spPr>
        <p:txBody>
          <a:bodyPr>
            <a:no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sz="2000">
                <a:solidFill>
                  <a:schemeClr val="bg2">
                    <a:lumMod val="25000"/>
                  </a:schemeClr>
                </a:solidFill>
              </a:rPr>
              <a:t>Click to edit Master text styles</a:t>
            </a:r>
          </a:p>
          <a:p>
            <a:pPr lvl="1"/>
            <a:r>
              <a:rPr lang="en-US" sz="2000">
                <a:solidFill>
                  <a:schemeClr val="bg2">
                    <a:lumMod val="25000"/>
                  </a:schemeClr>
                </a:solidFill>
              </a:rPr>
              <a:t>Second level</a:t>
            </a:r>
          </a:p>
          <a:p>
            <a:pPr lvl="2"/>
            <a:r>
              <a:rPr lang="en-US" sz="2000">
                <a:solidFill>
                  <a:schemeClr val="bg2">
                    <a:lumMod val="25000"/>
                  </a:schemeClr>
                </a:solidFill>
              </a:rPr>
              <a:t>Third level</a:t>
            </a:r>
          </a:p>
          <a:p>
            <a:pPr lvl="3"/>
            <a:r>
              <a:rPr lang="en-US" sz="2000">
                <a:solidFill>
                  <a:schemeClr val="bg2">
                    <a:lumMod val="25000"/>
                  </a:schemeClr>
                </a:solidFill>
              </a:rPr>
              <a:t>Fourth level</a:t>
            </a:r>
          </a:p>
          <a:p>
            <a:pPr lvl="4"/>
            <a:r>
              <a:rPr lang="en-US" sz="2000">
                <a:solidFill>
                  <a:schemeClr val="bg2">
                    <a:lumMod val="25000"/>
                  </a:schemeClr>
                </a:solidFill>
              </a:rPr>
              <a:t>Fifth level</a:t>
            </a:r>
            <a:endParaRPr lang="en-US" sz="2000" dirty="0">
              <a:solidFill>
                <a:schemeClr val="bg2">
                  <a:lumMod val="25000"/>
                </a:schemeClr>
              </a:solidFill>
            </a:endParaRPr>
          </a:p>
        </p:txBody>
      </p:sp>
    </p:spTree>
    <p:extLst>
      <p:ext uri="{BB962C8B-B14F-4D97-AF65-F5344CB8AC3E}">
        <p14:creationId xmlns:p14="http://schemas.microsoft.com/office/powerpoint/2010/main" val="707358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00231" y="0"/>
            <a:ext cx="4043769" cy="5143500"/>
          </a:xfrm>
          <a:prstGeom prst="rect">
            <a:avLst/>
          </a:prstGeom>
        </p:spPr>
      </p:pic>
      <p:sp>
        <p:nvSpPr>
          <p:cNvPr id="11" name="Title 1"/>
          <p:cNvSpPr>
            <a:spLocks noGrp="1"/>
          </p:cNvSpPr>
          <p:nvPr>
            <p:ph type="title" hasCustomPrompt="1"/>
          </p:nvPr>
        </p:nvSpPr>
        <p:spPr>
          <a:xfrm>
            <a:off x="457200" y="202622"/>
            <a:ext cx="4191000" cy="616528"/>
          </a:xfrm>
        </p:spPr>
        <p:txBody>
          <a:bodyPr>
            <a:noAutofit/>
          </a:bodyPr>
          <a:lstStyle>
            <a:lvl1pPr>
              <a:defRPr sz="3200"/>
            </a:lvl1pPr>
          </a:lstStyle>
          <a:p>
            <a:pPr algn="l"/>
            <a:r>
              <a:rPr lang="en-US" dirty="0">
                <a:solidFill>
                  <a:schemeClr val="accent1">
                    <a:lumMod val="50000"/>
                  </a:schemeClr>
                </a:solidFill>
              </a:rPr>
              <a:t>Click to edit title style</a:t>
            </a:r>
          </a:p>
        </p:txBody>
      </p:sp>
      <p:sp>
        <p:nvSpPr>
          <p:cNvPr id="12" name="Content Placeholder 2"/>
          <p:cNvSpPr>
            <a:spLocks noGrp="1"/>
          </p:cNvSpPr>
          <p:nvPr>
            <p:ph idx="1"/>
          </p:nvPr>
        </p:nvSpPr>
        <p:spPr>
          <a:xfrm>
            <a:off x="457200" y="895350"/>
            <a:ext cx="3810000" cy="3704359"/>
          </a:xfrm>
        </p:spPr>
        <p:txBody>
          <a:bodyPr>
            <a:no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sz="2000">
                <a:solidFill>
                  <a:schemeClr val="bg2">
                    <a:lumMod val="25000"/>
                  </a:schemeClr>
                </a:solidFill>
              </a:rPr>
              <a:t>Click to edit Master text styles</a:t>
            </a:r>
          </a:p>
          <a:p>
            <a:pPr lvl="1"/>
            <a:r>
              <a:rPr lang="en-US" sz="2000">
                <a:solidFill>
                  <a:schemeClr val="bg2">
                    <a:lumMod val="25000"/>
                  </a:schemeClr>
                </a:solidFill>
              </a:rPr>
              <a:t>Second level</a:t>
            </a:r>
          </a:p>
          <a:p>
            <a:pPr lvl="2"/>
            <a:r>
              <a:rPr lang="en-US" sz="2000">
                <a:solidFill>
                  <a:schemeClr val="bg2">
                    <a:lumMod val="25000"/>
                  </a:schemeClr>
                </a:solidFill>
              </a:rPr>
              <a:t>Third level</a:t>
            </a:r>
          </a:p>
          <a:p>
            <a:pPr lvl="3"/>
            <a:r>
              <a:rPr lang="en-US" sz="2000">
                <a:solidFill>
                  <a:schemeClr val="bg2">
                    <a:lumMod val="25000"/>
                  </a:schemeClr>
                </a:solidFill>
              </a:rPr>
              <a:t>Fourth level</a:t>
            </a:r>
          </a:p>
          <a:p>
            <a:pPr lvl="4"/>
            <a:r>
              <a:rPr lang="en-US" sz="2000">
                <a:solidFill>
                  <a:schemeClr val="bg2">
                    <a:lumMod val="25000"/>
                  </a:schemeClr>
                </a:solidFill>
              </a:rPr>
              <a:t>Fifth level</a:t>
            </a:r>
            <a:endParaRPr lang="en-US" sz="2000" dirty="0">
              <a:solidFill>
                <a:schemeClr val="bg2">
                  <a:lumMod val="25000"/>
                </a:schemeClr>
              </a:solidFill>
            </a:endParaRPr>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0" y="4599709"/>
            <a:ext cx="9171709" cy="543791"/>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4999073" y="-132021"/>
            <a:ext cx="1118725" cy="2765152"/>
          </a:xfrm>
          <a:prstGeom prst="rect">
            <a:avLst/>
          </a:prstGeom>
        </p:spPr>
      </p:pic>
    </p:spTree>
    <p:extLst>
      <p:ext uri="{BB962C8B-B14F-4D97-AF65-F5344CB8AC3E}">
        <p14:creationId xmlns:p14="http://schemas.microsoft.com/office/powerpoint/2010/main" val="4046975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t="7813" b="7813"/>
          <a:stretch/>
        </p:blipFill>
        <p:spPr>
          <a:xfrm>
            <a:off x="2" y="0"/>
            <a:ext cx="9143998" cy="5143499"/>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8" name="Text Placeholder 8"/>
          <p:cNvSpPr>
            <a:spLocks noGrp="1"/>
          </p:cNvSpPr>
          <p:nvPr>
            <p:ph type="body" sz="half" idx="2"/>
          </p:nvPr>
        </p:nvSpPr>
        <p:spPr>
          <a:xfrm>
            <a:off x="76200" y="4682542"/>
            <a:ext cx="5943600" cy="381000"/>
          </a:xfrm>
        </p:spPr>
        <p:txBody>
          <a:bodyPr>
            <a:noAutofit/>
          </a:bodyPr>
          <a:lstStyle>
            <a:lvl1pPr>
              <a:defRPr sz="1800"/>
            </a:lvl1pPr>
          </a:lstStyle>
          <a:p>
            <a:pPr lvl="0"/>
            <a:r>
              <a:rPr lang="en-US">
                <a:solidFill>
                  <a:srgbClr val="002D73"/>
                </a:solidFill>
              </a:rPr>
              <a:t>Click to edit Master text styles</a:t>
            </a:r>
          </a:p>
        </p:txBody>
      </p:sp>
      <p:sp>
        <p:nvSpPr>
          <p:cNvPr id="3" name="Picture Placeholder 2"/>
          <p:cNvSpPr>
            <a:spLocks noGrp="1"/>
          </p:cNvSpPr>
          <p:nvPr>
            <p:ph type="pic" sz="quarter" idx="10"/>
          </p:nvPr>
        </p:nvSpPr>
        <p:spPr>
          <a:xfrm>
            <a:off x="0" y="0"/>
            <a:ext cx="9144000" cy="4629150"/>
          </a:xfrm>
        </p:spPr>
        <p:txBody>
          <a:bodyPr/>
          <a:lstStyle/>
          <a:p>
            <a:r>
              <a:rPr lang="en-US"/>
              <a:t>Click icon to add picture</a:t>
            </a:r>
          </a:p>
        </p:txBody>
      </p:sp>
    </p:spTree>
    <p:extLst>
      <p:ext uri="{BB962C8B-B14F-4D97-AF65-F5344CB8AC3E}">
        <p14:creationId xmlns:p14="http://schemas.microsoft.com/office/powerpoint/2010/main" val="2931567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5"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t="31250" b="31250"/>
          <a:stretch/>
        </p:blipFill>
        <p:spPr>
          <a:xfrm>
            <a:off x="0" y="0"/>
            <a:ext cx="9144000" cy="5143500"/>
          </a:xfrm>
          <a:prstGeom prst="rect">
            <a:avLst/>
          </a:prstGeom>
        </p:spPr>
      </p:pic>
      <p:sp>
        <p:nvSpPr>
          <p:cNvPr id="6" name="Rectangle 5"/>
          <p:cNvSpPr/>
          <p:nvPr/>
        </p:nvSpPr>
        <p:spPr>
          <a:xfrm>
            <a:off x="457200" y="-95250"/>
            <a:ext cx="1981202" cy="2743200"/>
          </a:xfrm>
          <a:prstGeom prst="rect">
            <a:avLst/>
          </a:prstGeom>
          <a:solidFill>
            <a:srgbClr val="EB0029">
              <a:alpha val="65098"/>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3"/>
          <p:cNvSpPr>
            <a:spLocks noGrp="1"/>
          </p:cNvSpPr>
          <p:nvPr>
            <p:ph type="body" sz="half" idx="2"/>
          </p:nvPr>
        </p:nvSpPr>
        <p:spPr>
          <a:xfrm>
            <a:off x="552452" y="209550"/>
            <a:ext cx="1790698" cy="2286000"/>
          </a:xfrm>
        </p:spPr>
        <p:txBody>
          <a:bodyPr>
            <a:normAutofit/>
          </a:bodyPr>
          <a:lstStyle>
            <a:lvl1pPr marL="0" indent="0">
              <a:buNone/>
              <a:defRPr sz="1600"/>
            </a:lvl1pPr>
          </a:lstStyle>
          <a:p>
            <a:pPr lvl="0"/>
            <a:r>
              <a:rPr lang="en-US" b="1">
                <a:solidFill>
                  <a:schemeClr val="bg1"/>
                </a:solidFill>
              </a:rPr>
              <a:t>Click to edit Master text styles</a:t>
            </a: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Tree>
    <p:extLst>
      <p:ext uri="{BB962C8B-B14F-4D97-AF65-F5344CB8AC3E}">
        <p14:creationId xmlns:p14="http://schemas.microsoft.com/office/powerpoint/2010/main" val="1594360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aphicFrame>
        <p:nvGraphicFramePr>
          <p:cNvPr id="9" name="Content Placeholder 4"/>
          <p:cNvGraphicFramePr>
            <a:graphicFrameLocks/>
          </p:cNvGraphicFramePr>
          <p:nvPr>
            <p:extLst>
              <p:ext uri="{D42A27DB-BD31-4B8C-83A1-F6EECF244321}">
                <p14:modId xmlns:p14="http://schemas.microsoft.com/office/powerpoint/2010/main" val="1773531543"/>
              </p:ext>
            </p:extLst>
          </p:nvPr>
        </p:nvGraphicFramePr>
        <p:xfrm>
          <a:off x="457200" y="1200150"/>
          <a:ext cx="4038600" cy="33940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6"/>
          <p:cNvGraphicFramePr>
            <a:graphicFrameLocks/>
          </p:cNvGraphicFramePr>
          <p:nvPr>
            <p:extLst>
              <p:ext uri="{D42A27DB-BD31-4B8C-83A1-F6EECF244321}">
                <p14:modId xmlns:p14="http://schemas.microsoft.com/office/powerpoint/2010/main" val="3353833563"/>
              </p:ext>
            </p:extLst>
          </p:nvPr>
        </p:nvGraphicFramePr>
        <p:xfrm>
          <a:off x="4648200" y="1200150"/>
          <a:ext cx="4038600" cy="339407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65925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5781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FIS-GCA-Horizontal full image- footer overlay">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57200" y="202622"/>
            <a:ext cx="4191000" cy="857250"/>
          </a:xfrm>
        </p:spPr>
        <p:txBody>
          <a:bodyPr>
            <a:noAutofit/>
          </a:bodyPr>
          <a:lstStyle>
            <a:lvl1pPr>
              <a:defRPr sz="3200"/>
            </a:lvl1pPr>
          </a:lstStyle>
          <a:p>
            <a:pPr algn="l"/>
            <a:r>
              <a:rPr lang="en-US" dirty="0">
                <a:solidFill>
                  <a:schemeClr val="accent1">
                    <a:lumMod val="50000"/>
                  </a:schemeClr>
                </a:solidFill>
              </a:rPr>
              <a:t>Title</a:t>
            </a:r>
          </a:p>
        </p:txBody>
      </p:sp>
      <p:pic>
        <p:nvPicPr>
          <p:cNvPr id="6"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t="7813" b="7813"/>
          <a:stretch/>
        </p:blipFill>
        <p:spPr>
          <a:xfrm>
            <a:off x="2" y="0"/>
            <a:ext cx="9143998" cy="5143499"/>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8" name="Text Placeholder 8"/>
          <p:cNvSpPr>
            <a:spLocks noGrp="1"/>
          </p:cNvSpPr>
          <p:nvPr>
            <p:ph type="body" sz="half" idx="2"/>
          </p:nvPr>
        </p:nvSpPr>
        <p:spPr>
          <a:xfrm>
            <a:off x="228600" y="4705351"/>
            <a:ext cx="5943600" cy="381000"/>
          </a:xfrm>
        </p:spPr>
        <p:txBody>
          <a:bodyPr>
            <a:noAutofit/>
          </a:bodyPr>
          <a:lstStyle>
            <a:lvl1pPr>
              <a:defRPr sz="1800"/>
            </a:lvl1pPr>
          </a:lstStyle>
          <a:p>
            <a:pPr lvl="0"/>
            <a:r>
              <a:rPr lang="en-US">
                <a:solidFill>
                  <a:srgbClr val="002D73"/>
                </a:solidFill>
              </a:rPr>
              <a:t>Click to edit Master text styles</a:t>
            </a:r>
          </a:p>
        </p:txBody>
      </p:sp>
      <p:pic>
        <p:nvPicPr>
          <p:cNvPr id="5" name="Picture Placeholder 4"/>
          <p:cNvPicPr>
            <a:picLocks noChangeAspect="1"/>
          </p:cNvPicPr>
          <p:nvPr userDrawn="1"/>
        </p:nvPicPr>
        <p:blipFill rotWithShape="1">
          <a:blip r:embed="rId2" cstate="print">
            <a:extLst>
              <a:ext uri="{28A0092B-C50C-407E-A947-70E740481C1C}">
                <a14:useLocalDpi xmlns:a14="http://schemas.microsoft.com/office/drawing/2010/main" val="0"/>
              </a:ext>
            </a:extLst>
          </a:blip>
          <a:srcRect t="7813" b="7813"/>
          <a:stretch/>
        </p:blipFill>
        <p:spPr>
          <a:xfrm>
            <a:off x="2" y="0"/>
            <a:ext cx="9143998" cy="5143499"/>
          </a:xfrm>
          <a:prstGeom prst="rect">
            <a:avLst/>
          </a:prstGeom>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3" name="Picture Placeholder 2"/>
          <p:cNvSpPr>
            <a:spLocks noGrp="1"/>
          </p:cNvSpPr>
          <p:nvPr>
            <p:ph type="pic" sz="quarter" idx="10"/>
          </p:nvPr>
        </p:nvSpPr>
        <p:spPr>
          <a:xfrm>
            <a:off x="0" y="0"/>
            <a:ext cx="9144000" cy="4629150"/>
          </a:xfrm>
        </p:spPr>
        <p:txBody>
          <a:bodyPr/>
          <a:lstStyle/>
          <a:p>
            <a:r>
              <a:rPr lang="en-US"/>
              <a:t>Click icon to add picture</a:t>
            </a:r>
          </a:p>
        </p:txBody>
      </p:sp>
      <p:sp>
        <p:nvSpPr>
          <p:cNvPr id="11" name="Title 4"/>
          <p:cNvSpPr txBox="1">
            <a:spLocks/>
          </p:cNvSpPr>
          <p:nvPr userDrawn="1"/>
        </p:nvSpPr>
        <p:spPr>
          <a:xfrm>
            <a:off x="76200" y="4705350"/>
            <a:ext cx="7620000" cy="381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000" kern="1200">
                <a:solidFill>
                  <a:schemeClr val="tx1"/>
                </a:solidFill>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2931567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FIS-GCA-Photo Color Box with text">
    <p:spTree>
      <p:nvGrpSpPr>
        <p:cNvPr id="1" name=""/>
        <p:cNvGrpSpPr/>
        <p:nvPr/>
      </p:nvGrpSpPr>
      <p:grpSpPr>
        <a:xfrm>
          <a:off x="0" y="0"/>
          <a:ext cx="0" cy="0"/>
          <a:chOff x="0" y="0"/>
          <a:chExt cx="0" cy="0"/>
        </a:xfrm>
      </p:grpSpPr>
      <p:sp>
        <p:nvSpPr>
          <p:cNvPr id="13" name="Picture Placeholder 12"/>
          <p:cNvSpPr>
            <a:spLocks noGrp="1"/>
          </p:cNvSpPr>
          <p:nvPr>
            <p:ph type="pic" sz="quarter" idx="12"/>
          </p:nvPr>
        </p:nvSpPr>
        <p:spPr>
          <a:xfrm>
            <a:off x="0" y="0"/>
            <a:ext cx="9144000" cy="4629150"/>
          </a:xfrm>
        </p:spPr>
        <p:txBody>
          <a:bodyPr/>
          <a:lstStyle/>
          <a:p>
            <a:r>
              <a:rPr lang="en-US"/>
              <a:t>Click icon to add picture</a:t>
            </a:r>
          </a:p>
        </p:txBody>
      </p:sp>
      <p:sp>
        <p:nvSpPr>
          <p:cNvPr id="12" name="Title 1"/>
          <p:cNvSpPr>
            <a:spLocks noGrp="1"/>
          </p:cNvSpPr>
          <p:nvPr>
            <p:ph type="title" hasCustomPrompt="1"/>
          </p:nvPr>
        </p:nvSpPr>
        <p:spPr>
          <a:xfrm>
            <a:off x="457200" y="205979"/>
            <a:ext cx="8229600" cy="857250"/>
          </a:xfrm>
        </p:spPr>
        <p:txBody>
          <a:bodyPr/>
          <a:lstStyle>
            <a:lvl1pPr>
              <a:defRPr/>
            </a:lvl1pPr>
          </a:lstStyle>
          <a:p>
            <a:pPr algn="l"/>
            <a:r>
              <a:rPr lang="en-US" dirty="0">
                <a:solidFill>
                  <a:schemeClr val="accent1">
                    <a:lumMod val="50000"/>
                  </a:schemeClr>
                </a:solidFill>
              </a:rPr>
              <a:t>Title</a:t>
            </a:r>
          </a:p>
        </p:txBody>
      </p:sp>
      <p:pic>
        <p:nvPicPr>
          <p:cNvPr id="5"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t="31250" b="31250"/>
          <a:stretch/>
        </p:blipFill>
        <p:spPr>
          <a:xfrm>
            <a:off x="0" y="0"/>
            <a:ext cx="9144000" cy="5143500"/>
          </a:xfrm>
          <a:prstGeom prst="rect">
            <a:avLst/>
          </a:prstGeom>
        </p:spPr>
      </p:pic>
      <p:sp>
        <p:nvSpPr>
          <p:cNvPr id="6" name="Rectangle 5"/>
          <p:cNvSpPr/>
          <p:nvPr/>
        </p:nvSpPr>
        <p:spPr>
          <a:xfrm>
            <a:off x="457200" y="-95250"/>
            <a:ext cx="1981202" cy="2743200"/>
          </a:xfrm>
          <a:prstGeom prst="rect">
            <a:avLst/>
          </a:prstGeom>
          <a:solidFill>
            <a:srgbClr val="EB0029">
              <a:alpha val="65098"/>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15" name="Picture Placeholder 14"/>
          <p:cNvSpPr>
            <a:spLocks noGrp="1"/>
          </p:cNvSpPr>
          <p:nvPr>
            <p:ph type="pic" sz="quarter" idx="13"/>
          </p:nvPr>
        </p:nvSpPr>
        <p:spPr>
          <a:xfrm>
            <a:off x="0" y="0"/>
            <a:ext cx="9144000" cy="4629150"/>
          </a:xfrm>
        </p:spPr>
        <p:txBody>
          <a:bodyPr/>
          <a:lstStyle>
            <a:lvl1pPr marL="0" indent="0" algn="ctr">
              <a:buNone/>
              <a:defRPr/>
            </a:lvl1pPr>
          </a:lstStyle>
          <a:p>
            <a:r>
              <a:rPr lang="en-US"/>
              <a:t>Click icon to add picture</a:t>
            </a:r>
          </a:p>
        </p:txBody>
      </p:sp>
      <p:sp>
        <p:nvSpPr>
          <p:cNvPr id="10" name="Rectangle 9"/>
          <p:cNvSpPr/>
          <p:nvPr userDrawn="1"/>
        </p:nvSpPr>
        <p:spPr>
          <a:xfrm>
            <a:off x="457200" y="-95250"/>
            <a:ext cx="1981202" cy="2743200"/>
          </a:xfrm>
          <a:prstGeom prst="rect">
            <a:avLst/>
          </a:prstGeom>
          <a:solidFill>
            <a:schemeClr val="accent5">
              <a:alpha val="65098"/>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16" name="Title 4"/>
          <p:cNvSpPr txBox="1">
            <a:spLocks/>
          </p:cNvSpPr>
          <p:nvPr userDrawn="1"/>
        </p:nvSpPr>
        <p:spPr>
          <a:xfrm>
            <a:off x="76200" y="4705350"/>
            <a:ext cx="7620000" cy="381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000" kern="1200">
                <a:solidFill>
                  <a:schemeClr val="tx1"/>
                </a:solidFill>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1594360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FIS-Text Conten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381000" y="1200150"/>
            <a:ext cx="8382000" cy="3352800"/>
          </a:xfrm>
        </p:spPr>
        <p:txBody>
          <a:bodyPr/>
          <a:lstStyle>
            <a:lvl1pPr>
              <a:defRPr>
                <a:solidFill>
                  <a:schemeClr val="bg2">
                    <a:lumMod val="10000"/>
                  </a:schemeClr>
                </a:solidFill>
              </a:defRPr>
            </a:lvl1pPr>
            <a:lvl2pPr>
              <a:defRPr>
                <a:solidFill>
                  <a:schemeClr val="bg2">
                    <a:lumMod val="10000"/>
                  </a:schemeClr>
                </a:solidFill>
              </a:defRPr>
            </a:lvl2pPr>
            <a:lvl3pPr>
              <a:defRPr>
                <a:solidFill>
                  <a:schemeClr val="bg2">
                    <a:lumMod val="10000"/>
                  </a:schemeClr>
                </a:solidFill>
              </a:defRPr>
            </a:lvl3pPr>
            <a:lvl4pPr>
              <a:defRPr>
                <a:solidFill>
                  <a:schemeClr val="bg2">
                    <a:lumMod val="10000"/>
                  </a:schemeClr>
                </a:solidFill>
              </a:defRPr>
            </a:lvl4pPr>
            <a:lvl5pPr>
              <a:defRPr>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p:cNvSpPr>
            <a:spLocks noGrp="1"/>
          </p:cNvSpPr>
          <p:nvPr>
            <p:ph type="title"/>
          </p:nvPr>
        </p:nvSpPr>
        <p:spPr>
          <a:xfrm>
            <a:off x="381000" y="205978"/>
            <a:ext cx="8305800" cy="857250"/>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3294960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FIS-Section Header with bullets VFIS ic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24800" y="-247650"/>
            <a:ext cx="1450851" cy="3578563"/>
          </a:xfrm>
          <a:prstGeom prst="rect">
            <a:avLst/>
          </a:prstGeom>
          <a:noFill/>
          <a:ln>
            <a:noFill/>
          </a:ln>
        </p:spPr>
      </p:pic>
      <p:sp>
        <p:nvSpPr>
          <p:cNvPr id="5" name="Content Placeholder 2"/>
          <p:cNvSpPr>
            <a:spLocks noGrp="1"/>
          </p:cNvSpPr>
          <p:nvPr>
            <p:ph sz="quarter" idx="10"/>
          </p:nvPr>
        </p:nvSpPr>
        <p:spPr>
          <a:xfrm>
            <a:off x="381000" y="1200150"/>
            <a:ext cx="7696200" cy="3352800"/>
          </a:xfrm>
        </p:spPr>
        <p:txBody>
          <a:bodyPr/>
          <a:lstStyle>
            <a:lvl1pPr>
              <a:defRPr>
                <a:solidFill>
                  <a:schemeClr val="bg2">
                    <a:lumMod val="10000"/>
                  </a:schemeClr>
                </a:solidFill>
              </a:defRPr>
            </a:lvl1pPr>
            <a:lvl2pPr>
              <a:defRPr>
                <a:solidFill>
                  <a:schemeClr val="bg2">
                    <a:lumMod val="10000"/>
                  </a:schemeClr>
                </a:solidFill>
              </a:defRPr>
            </a:lvl2pPr>
            <a:lvl3pPr>
              <a:defRPr>
                <a:solidFill>
                  <a:schemeClr val="bg2">
                    <a:lumMod val="10000"/>
                  </a:schemeClr>
                </a:solidFill>
              </a:defRPr>
            </a:lvl3pPr>
            <a:lvl4pPr>
              <a:defRPr>
                <a:solidFill>
                  <a:schemeClr val="bg2">
                    <a:lumMod val="10000"/>
                  </a:schemeClr>
                </a:solidFill>
              </a:defRPr>
            </a:lvl4pPr>
            <a:lvl5pP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381000" y="205978"/>
            <a:ext cx="8305800" cy="857250"/>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42828662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FIS-Content and Verticle Imag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00231" y="0"/>
            <a:ext cx="3857625" cy="5143500"/>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0800000">
            <a:off x="4999073" y="-132021"/>
            <a:ext cx="1118725" cy="2765152"/>
          </a:xfrm>
          <a:prstGeom prst="rect">
            <a:avLst/>
          </a:prstGeom>
        </p:spPr>
      </p:pic>
      <p:pic>
        <p:nvPicPr>
          <p:cNvPr id="15" name="Picture 14"/>
          <p:cNvPicPr>
            <a:picLocks noChangeAspect="1"/>
          </p:cNvPicPr>
          <p:nvPr userDrawn="1"/>
        </p:nvPicPr>
        <p:blipFill rotWithShape="1">
          <a:blip r:embed="rId4" cstate="print">
            <a:extLst>
              <a:ext uri="{28A0092B-C50C-407E-A947-70E740481C1C}">
                <a14:useLocalDpi xmlns:a14="http://schemas.microsoft.com/office/drawing/2010/main" val="0"/>
              </a:ext>
            </a:extLst>
          </a:blip>
          <a:srcRect t="89428"/>
          <a:stretch/>
        </p:blipFill>
        <p:spPr>
          <a:xfrm>
            <a:off x="10482" y="4599709"/>
            <a:ext cx="9133518" cy="543791"/>
          </a:xfrm>
          <a:prstGeom prst="rect">
            <a:avLst/>
          </a:prstGeom>
        </p:spPr>
      </p:pic>
      <p:sp>
        <p:nvSpPr>
          <p:cNvPr id="7" name="Content Placeholder 2"/>
          <p:cNvSpPr>
            <a:spLocks noGrp="1"/>
          </p:cNvSpPr>
          <p:nvPr>
            <p:ph sz="quarter" idx="10"/>
          </p:nvPr>
        </p:nvSpPr>
        <p:spPr>
          <a:xfrm>
            <a:off x="381000" y="1200150"/>
            <a:ext cx="4613945" cy="3352800"/>
          </a:xfrm>
        </p:spPr>
        <p:txBody>
          <a:bodyPr>
            <a:normAutofit/>
          </a:bodyPr>
          <a:lstStyle>
            <a:lvl1pPr>
              <a:defRPr sz="2400">
                <a:solidFill>
                  <a:schemeClr val="bg2">
                    <a:lumMod val="10000"/>
                  </a:schemeClr>
                </a:solidFill>
              </a:defRPr>
            </a:lvl1pPr>
            <a:lvl2pPr>
              <a:defRPr sz="2000">
                <a:solidFill>
                  <a:schemeClr val="bg2">
                    <a:lumMod val="10000"/>
                  </a:schemeClr>
                </a:solidFill>
              </a:defRPr>
            </a:lvl2pPr>
            <a:lvl3pPr>
              <a:defRPr sz="1800">
                <a:solidFill>
                  <a:schemeClr val="bg2">
                    <a:lumMod val="10000"/>
                  </a:schemeClr>
                </a:solidFill>
              </a:defRPr>
            </a:lvl3pPr>
            <a:lvl4pPr>
              <a:defRPr sz="1600">
                <a:solidFill>
                  <a:schemeClr val="bg2">
                    <a:lumMod val="10000"/>
                  </a:schemeClr>
                </a:solidFill>
              </a:defRPr>
            </a:lvl4pPr>
            <a:lvl5pPr>
              <a:defRPr sz="1600">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p:cNvSpPr>
            <a:spLocks noGrp="1"/>
          </p:cNvSpPr>
          <p:nvPr>
            <p:ph type="pic" sz="quarter" idx="11"/>
          </p:nvPr>
        </p:nvSpPr>
        <p:spPr>
          <a:xfrm>
            <a:off x="5075963" y="0"/>
            <a:ext cx="4068037" cy="4629150"/>
          </a:xfrm>
        </p:spPr>
        <p:txBody>
          <a:bodyPr/>
          <a:lstStyle/>
          <a:p>
            <a:r>
              <a:rPr lang="en-US"/>
              <a:t>Click icon to add picture</a:t>
            </a:r>
          </a:p>
        </p:txBody>
      </p:sp>
      <p:sp>
        <p:nvSpPr>
          <p:cNvPr id="4" name="Title 3"/>
          <p:cNvSpPr>
            <a:spLocks noGrp="1"/>
          </p:cNvSpPr>
          <p:nvPr>
            <p:ph type="title" hasCustomPrompt="1"/>
          </p:nvPr>
        </p:nvSpPr>
        <p:spPr>
          <a:xfrm>
            <a:off x="381000" y="209550"/>
            <a:ext cx="4618073" cy="857250"/>
          </a:xfrm>
        </p:spPr>
        <p:txBody>
          <a:bodyPr>
            <a:normAutofit/>
          </a:bodyPr>
          <a:lstStyle>
            <a:lvl1pPr algn="l">
              <a:defRPr sz="3600" baseline="0"/>
            </a:lvl1pPr>
          </a:lstStyle>
          <a:p>
            <a:r>
              <a:rPr lang="en-US" dirty="0"/>
              <a:t>Click to Edit</a:t>
            </a:r>
          </a:p>
        </p:txBody>
      </p:sp>
    </p:spTree>
    <p:extLst>
      <p:ext uri="{BB962C8B-B14F-4D97-AF65-F5344CB8AC3E}">
        <p14:creationId xmlns:p14="http://schemas.microsoft.com/office/powerpoint/2010/main" val="4046975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FIS-Horizontal full image- footer overlay">
    <p:spTree>
      <p:nvGrpSpPr>
        <p:cNvPr id="1" name=""/>
        <p:cNvGrpSpPr/>
        <p:nvPr/>
      </p:nvGrpSpPr>
      <p:grpSpPr>
        <a:xfrm>
          <a:off x="0" y="0"/>
          <a:ext cx="0" cy="0"/>
          <a:chOff x="0" y="0"/>
          <a:chExt cx="0" cy="0"/>
        </a:xfrm>
      </p:grpSpPr>
      <p:pic>
        <p:nvPicPr>
          <p:cNvPr id="6" name="Picture Placeholder 4"/>
          <p:cNvPicPr>
            <a:picLocks noChangeAspect="1"/>
          </p:cNvPicPr>
          <p:nvPr userDrawn="1"/>
        </p:nvPicPr>
        <p:blipFill rotWithShape="1">
          <a:blip r:embed="rId2" cstate="print">
            <a:extLst>
              <a:ext uri="{28A0092B-C50C-407E-A947-70E740481C1C}">
                <a14:useLocalDpi xmlns:a14="http://schemas.microsoft.com/office/drawing/2010/main" val="0"/>
              </a:ext>
            </a:extLst>
          </a:blip>
          <a:srcRect t="7813" b="7813"/>
          <a:stretch/>
        </p:blipFill>
        <p:spPr>
          <a:xfrm>
            <a:off x="2" y="0"/>
            <a:ext cx="9143998" cy="5143499"/>
          </a:xfrm>
          <a:prstGeom prst="rect">
            <a:avLst/>
          </a:prstGeom>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89428"/>
          <a:stretch/>
        </p:blipFill>
        <p:spPr>
          <a:xfrm>
            <a:off x="10482" y="4599709"/>
            <a:ext cx="9133518" cy="543791"/>
          </a:xfrm>
          <a:prstGeom prst="rect">
            <a:avLst/>
          </a:prstGeom>
        </p:spPr>
      </p:pic>
      <p:sp>
        <p:nvSpPr>
          <p:cNvPr id="4" name="Picture Placeholder 3"/>
          <p:cNvSpPr>
            <a:spLocks noGrp="1"/>
          </p:cNvSpPr>
          <p:nvPr>
            <p:ph type="pic" sz="quarter" idx="10"/>
          </p:nvPr>
        </p:nvSpPr>
        <p:spPr>
          <a:xfrm>
            <a:off x="0" y="0"/>
            <a:ext cx="9144000" cy="4629150"/>
          </a:xfrm>
        </p:spPr>
        <p:txBody>
          <a:bodyPr/>
          <a:lstStyle/>
          <a:p>
            <a:r>
              <a:rPr lang="en-US"/>
              <a:t>Click icon to add picture</a:t>
            </a:r>
          </a:p>
        </p:txBody>
      </p:sp>
      <p:sp>
        <p:nvSpPr>
          <p:cNvPr id="5" name="Title 4"/>
          <p:cNvSpPr>
            <a:spLocks noGrp="1"/>
          </p:cNvSpPr>
          <p:nvPr>
            <p:ph type="title"/>
          </p:nvPr>
        </p:nvSpPr>
        <p:spPr>
          <a:xfrm>
            <a:off x="76200" y="4705350"/>
            <a:ext cx="7620000" cy="381000"/>
          </a:xfrm>
        </p:spPr>
        <p:txBody>
          <a:bodyPr>
            <a:noAutofit/>
          </a:bodyPr>
          <a:lstStyle>
            <a:lvl1pPr algn="l">
              <a:defRPr sz="2000"/>
            </a:lvl1pPr>
          </a:lstStyle>
          <a:p>
            <a:r>
              <a:rPr lang="en-US"/>
              <a:t>Click to edit Master title style</a:t>
            </a:r>
          </a:p>
        </p:txBody>
      </p:sp>
    </p:spTree>
    <p:extLst>
      <p:ext uri="{BB962C8B-B14F-4D97-AF65-F5344CB8AC3E}">
        <p14:creationId xmlns:p14="http://schemas.microsoft.com/office/powerpoint/2010/main" val="2931567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FIS-Photo Color Box with text">
    <p:spTree>
      <p:nvGrpSpPr>
        <p:cNvPr id="1" name=""/>
        <p:cNvGrpSpPr/>
        <p:nvPr/>
      </p:nvGrpSpPr>
      <p:grpSpPr>
        <a:xfrm>
          <a:off x="0" y="0"/>
          <a:ext cx="0" cy="0"/>
          <a:chOff x="0" y="0"/>
          <a:chExt cx="0" cy="0"/>
        </a:xfrm>
      </p:grpSpPr>
      <p:pic>
        <p:nvPicPr>
          <p:cNvPr id="5" name="Picture Placeholder 4"/>
          <p:cNvPicPr>
            <a:picLocks noChangeAspect="1"/>
          </p:cNvPicPr>
          <p:nvPr userDrawn="1"/>
        </p:nvPicPr>
        <p:blipFill rotWithShape="1">
          <a:blip r:embed="rId2" cstate="print">
            <a:extLst>
              <a:ext uri="{28A0092B-C50C-407E-A947-70E740481C1C}">
                <a14:useLocalDpi xmlns:a14="http://schemas.microsoft.com/office/drawing/2010/main" val="0"/>
              </a:ext>
            </a:extLst>
          </a:blip>
          <a:srcRect t="31250" b="31250"/>
          <a:stretch/>
        </p:blipFill>
        <p:spPr>
          <a:xfrm>
            <a:off x="0" y="0"/>
            <a:ext cx="9144000" cy="5143500"/>
          </a:xfrm>
          <a:prstGeom prst="rect">
            <a:avLst/>
          </a:prstGeom>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89428"/>
          <a:stretch/>
        </p:blipFill>
        <p:spPr>
          <a:xfrm>
            <a:off x="10482" y="4599709"/>
            <a:ext cx="9133518" cy="543791"/>
          </a:xfrm>
          <a:prstGeom prst="rect">
            <a:avLst/>
          </a:prstGeom>
        </p:spPr>
      </p:pic>
      <p:sp>
        <p:nvSpPr>
          <p:cNvPr id="8" name="Picture Placeholder 14"/>
          <p:cNvSpPr>
            <a:spLocks noGrp="1"/>
          </p:cNvSpPr>
          <p:nvPr>
            <p:ph type="pic" sz="quarter" idx="13"/>
          </p:nvPr>
        </p:nvSpPr>
        <p:spPr>
          <a:xfrm>
            <a:off x="-4549" y="33266"/>
            <a:ext cx="9144000" cy="4629150"/>
          </a:xfrm>
        </p:spPr>
        <p:txBody>
          <a:bodyPr/>
          <a:lstStyle>
            <a:lvl1pPr marL="0" indent="0" algn="ctr">
              <a:buNone/>
              <a:defRPr/>
            </a:lvl1pPr>
          </a:lstStyle>
          <a:p>
            <a:r>
              <a:rPr lang="en-US"/>
              <a:t>Click icon to add picture</a:t>
            </a:r>
          </a:p>
        </p:txBody>
      </p:sp>
      <p:sp>
        <p:nvSpPr>
          <p:cNvPr id="10" name="Rectangle 9"/>
          <p:cNvSpPr/>
          <p:nvPr userDrawn="1"/>
        </p:nvSpPr>
        <p:spPr>
          <a:xfrm>
            <a:off x="457200" y="-95250"/>
            <a:ext cx="1981202" cy="2743200"/>
          </a:xfrm>
          <a:prstGeom prst="rect">
            <a:avLst/>
          </a:prstGeom>
          <a:solidFill>
            <a:schemeClr val="accent5">
              <a:alpha val="65098"/>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p:cNvSpPr>
            <a:spLocks noGrp="1"/>
          </p:cNvSpPr>
          <p:nvPr>
            <p:ph type="body" sz="quarter" idx="11"/>
          </p:nvPr>
        </p:nvSpPr>
        <p:spPr>
          <a:xfrm>
            <a:off x="571501" y="133350"/>
            <a:ext cx="1752600" cy="2362200"/>
          </a:xfrm>
        </p:spPr>
        <p:txBody>
          <a:bodyPr>
            <a:noAutofit/>
          </a:bodyPr>
          <a:lstStyle>
            <a:lvl1pPr marL="0" indent="0">
              <a:buNone/>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p:txBody>
      </p:sp>
      <p:sp>
        <p:nvSpPr>
          <p:cNvPr id="12" name="Title 4"/>
          <p:cNvSpPr>
            <a:spLocks noGrp="1"/>
          </p:cNvSpPr>
          <p:nvPr>
            <p:ph type="title"/>
          </p:nvPr>
        </p:nvSpPr>
        <p:spPr>
          <a:xfrm>
            <a:off x="76200" y="4705350"/>
            <a:ext cx="7620000" cy="381000"/>
          </a:xfrm>
        </p:spPr>
        <p:txBody>
          <a:bodyPr>
            <a:noAutofit/>
          </a:bodyPr>
          <a:lstStyle>
            <a:lvl1pPr algn="l">
              <a:defRPr sz="2000"/>
            </a:lvl1pPr>
          </a:lstStyle>
          <a:p>
            <a:r>
              <a:rPr lang="en-US"/>
              <a:t>Click to edit Master title style</a:t>
            </a:r>
          </a:p>
        </p:txBody>
      </p:sp>
    </p:spTree>
    <p:extLst>
      <p:ext uri="{BB962C8B-B14F-4D97-AF65-F5344CB8AC3E}">
        <p14:creationId xmlns:p14="http://schemas.microsoft.com/office/powerpoint/2010/main" val="1594360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FIS-Graphs-Content with Caption">
    <p:spTree>
      <p:nvGrpSpPr>
        <p:cNvPr id="1" name=""/>
        <p:cNvGrpSpPr/>
        <p:nvPr/>
      </p:nvGrpSpPr>
      <p:grpSpPr>
        <a:xfrm>
          <a:off x="0" y="0"/>
          <a:ext cx="0" cy="0"/>
          <a:chOff x="0" y="0"/>
          <a:chExt cx="0" cy="0"/>
        </a:xfrm>
      </p:grpSpPr>
      <p:graphicFrame>
        <p:nvGraphicFramePr>
          <p:cNvPr id="9" name="Content Placeholder 4"/>
          <p:cNvGraphicFramePr>
            <a:graphicFrameLocks/>
          </p:cNvGraphicFramePr>
          <p:nvPr userDrawn="1">
            <p:extLst>
              <p:ext uri="{D42A27DB-BD31-4B8C-83A1-F6EECF244321}">
                <p14:modId xmlns:p14="http://schemas.microsoft.com/office/powerpoint/2010/main" val="1773531543"/>
              </p:ext>
            </p:extLst>
          </p:nvPr>
        </p:nvGraphicFramePr>
        <p:xfrm>
          <a:off x="457200" y="1200150"/>
          <a:ext cx="4038600" cy="33940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6"/>
          <p:cNvGraphicFramePr>
            <a:graphicFrameLocks/>
          </p:cNvGraphicFramePr>
          <p:nvPr userDrawn="1">
            <p:extLst>
              <p:ext uri="{D42A27DB-BD31-4B8C-83A1-F6EECF244321}">
                <p14:modId xmlns:p14="http://schemas.microsoft.com/office/powerpoint/2010/main" val="3353833563"/>
              </p:ext>
            </p:extLst>
          </p:nvPr>
        </p:nvGraphicFramePr>
        <p:xfrm>
          <a:off x="4648200" y="1200150"/>
          <a:ext cx="4038600" cy="3394075"/>
        </p:xfrm>
        <a:graphic>
          <a:graphicData uri="http://schemas.openxmlformats.org/drawingml/2006/chart">
            <c:chart xmlns:c="http://schemas.openxmlformats.org/drawingml/2006/chart" xmlns:r="http://schemas.openxmlformats.org/officeDocument/2006/relationships" r:id="rId3"/>
          </a:graphicData>
        </a:graphic>
      </p:graphicFrame>
      <p:pic>
        <p:nvPicPr>
          <p:cNvPr id="11" name="Picture 10"/>
          <p:cNvPicPr>
            <a:picLocks noChangeAspect="1"/>
          </p:cNvPicPr>
          <p:nvPr userDrawn="1"/>
        </p:nvPicPr>
        <p:blipFill rotWithShape="1">
          <a:blip r:embed="rId4" cstate="print">
            <a:extLst>
              <a:ext uri="{28A0092B-C50C-407E-A947-70E740481C1C}">
                <a14:useLocalDpi xmlns:a14="http://schemas.microsoft.com/office/drawing/2010/main" val="0"/>
              </a:ext>
            </a:extLst>
          </a:blip>
          <a:srcRect t="89428"/>
          <a:stretch/>
        </p:blipFill>
        <p:spPr>
          <a:xfrm>
            <a:off x="10482" y="4599709"/>
            <a:ext cx="9133518" cy="543791"/>
          </a:xfrm>
          <a:prstGeom prst="rect">
            <a:avLst/>
          </a:prstGeom>
        </p:spPr>
      </p:pic>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659254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Vertical Text">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t="1" b="49999"/>
          <a:stretch/>
        </p:blipFill>
        <p:spPr>
          <a:xfrm>
            <a:off x="0" y="5022664"/>
            <a:ext cx="9144000" cy="120836"/>
          </a:xfrm>
          <a:prstGeom prst="rect">
            <a:avLst/>
          </a:prstGeom>
        </p:spPr>
      </p:pic>
    </p:spTree>
    <p:extLst>
      <p:ext uri="{BB962C8B-B14F-4D97-AF65-F5344CB8AC3E}">
        <p14:creationId xmlns:p14="http://schemas.microsoft.com/office/powerpoint/2010/main" val="2878182346"/>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28750"/>
            <a:ext cx="8229600" cy="3165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62158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98611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03809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42950"/>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533400" y="1749028"/>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724400" y="1749029"/>
            <a:ext cx="4038600" cy="1639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724400" y="3502819"/>
            <a:ext cx="4038600" cy="16406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9551488"/>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42950"/>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533400" y="1749028"/>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1749028"/>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8159603"/>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469569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33400" y="742950"/>
            <a:ext cx="8229600" cy="4400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6306425"/>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533400" y="742950"/>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533400" y="1749028"/>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724400" y="1749028"/>
            <a:ext cx="4038600" cy="3394472"/>
          </a:xfrm>
        </p:spPr>
        <p:txBody>
          <a:bodyPr/>
          <a:lstStyle/>
          <a:p>
            <a:pPr lvl="0"/>
            <a:r>
              <a:rPr lang="en-US" noProof="0"/>
              <a:t>Click icon to add clip art</a:t>
            </a:r>
          </a:p>
        </p:txBody>
      </p:sp>
    </p:spTree>
    <p:extLst>
      <p:ext uri="{BB962C8B-B14F-4D97-AF65-F5344CB8AC3E}">
        <p14:creationId xmlns:p14="http://schemas.microsoft.com/office/powerpoint/2010/main" val="582526674"/>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25488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52176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Click to edit Master text styles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Second level</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Third level</a:t>
            </a:r>
          </a:p>
          <a:p>
            <a:pPr marL="1600200" marR="0" lvl="3"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Fourth level</a:t>
            </a:r>
          </a:p>
          <a:p>
            <a:pPr marL="2057400" marR="0" lvl="4"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Fifth level</a:t>
            </a:r>
          </a:p>
          <a:p>
            <a:pPr lvl="0"/>
            <a:endParaRPr lang="en-US"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F06DFCD-A8C0-4831-9DDB-32C8859E1107}" type="datetimeFigureOut">
              <a:rPr lang="en-US" smtClean="0"/>
              <a:t>4/25/2024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FEAC9C4-40A1-45AD-88DF-95F85502F164}" type="slidenum">
              <a:rPr lang="en-US" smtClean="0"/>
              <a:t>‹#›</a:t>
            </a:fld>
            <a:endParaRPr lang="en-US"/>
          </a:p>
        </p:txBody>
      </p:sp>
    </p:spTree>
    <p:extLst>
      <p:ext uri="{BB962C8B-B14F-4D97-AF65-F5344CB8AC3E}">
        <p14:creationId xmlns:p14="http://schemas.microsoft.com/office/powerpoint/2010/main" val="2878281414"/>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668" r:id="rId10"/>
    <p:sldLayoutId id="2147483669" r:id="rId11"/>
    <p:sldLayoutId id="2147483651" r:id="rId12"/>
    <p:sldLayoutId id="2147483652" r:id="rId13"/>
    <p:sldLayoutId id="2147483653" r:id="rId14"/>
    <p:sldLayoutId id="2147483654" r:id="rId15"/>
    <p:sldLayoutId id="2147483655" r:id="rId16"/>
    <p:sldLayoutId id="2147483656" r:id="rId17"/>
    <p:sldLayoutId id="2147483712" r:id="rId18"/>
    <p:sldLayoutId id="2147483713" r:id="rId19"/>
    <p:sldLayoutId id="2147483714" r:id="rId20"/>
    <p:sldLayoutId id="2147483715" r:id="rId21"/>
    <p:sldLayoutId id="2147483716" r:id="rId22"/>
    <p:sldLayoutId id="2147483717" r:id="rId23"/>
    <p:sldLayoutId id="2147483718" r:id="rId24"/>
    <p:sldLayoutId id="2147483720" r:id="rId25"/>
    <p:sldLayoutId id="2147483721" r:id="rId26"/>
    <p:sldLayoutId id="2147483722" r:id="rId27"/>
    <p:sldLayoutId id="2147483723" r:id="rId2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1pPr>
      <a:lvl2pPr marL="742950" marR="0" indent="-28575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2pPr>
      <a:lvl3pPr marL="11430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3pPr>
      <a:lvl4pPr marL="16002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xml"/><Relationship Id="rId1" Type="http://schemas.openxmlformats.org/officeDocument/2006/relationships/themeOverride" Target="../theme/themeOverride1.xml"/><Relationship Id="rId6" Type="http://schemas.openxmlformats.org/officeDocument/2006/relationships/image" Target="../media/image15.jpeg"/><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17.jpeg"/><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2.xml"/><Relationship Id="rId1" Type="http://schemas.openxmlformats.org/officeDocument/2006/relationships/tags" Target="../tags/tag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nchor="ctr">
            <a:normAutofit/>
          </a:bodyPr>
          <a:lstStyle/>
          <a:p>
            <a:pPr algn="ctr"/>
            <a:r>
              <a:rPr lang="en-US" sz="4000" dirty="0">
                <a:solidFill>
                  <a:schemeClr val="bg1"/>
                </a:solidFill>
              </a:rPr>
              <a:t>Module</a:t>
            </a:r>
          </a:p>
          <a:p>
            <a:pPr algn="ctr"/>
            <a:r>
              <a:rPr lang="en-US" sz="4000" dirty="0">
                <a:solidFill>
                  <a:schemeClr val="bg1"/>
                </a:solidFill>
              </a:rPr>
              <a:t>VI</a:t>
            </a:r>
          </a:p>
        </p:txBody>
      </p:sp>
    </p:spTree>
    <p:custDataLst>
      <p:tags r:id="rId1"/>
    </p:custDataLst>
    <p:extLst>
      <p:ext uri="{BB962C8B-B14F-4D97-AF65-F5344CB8AC3E}">
        <p14:creationId xmlns:p14="http://schemas.microsoft.com/office/powerpoint/2010/main" val="3340073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a:t>Module VI - The Vehicle</a:t>
            </a:r>
            <a:endParaRPr lang="en-US" altLang="en-US" dirty="0"/>
          </a:p>
        </p:txBody>
      </p:sp>
      <p:sp>
        <p:nvSpPr>
          <p:cNvPr id="29699" name="Rectangle 3"/>
          <p:cNvSpPr>
            <a:spLocks noGrp="1" noChangeArrowheads="1"/>
          </p:cNvSpPr>
          <p:nvPr>
            <p:ph idx="1"/>
          </p:nvPr>
        </p:nvSpPr>
        <p:spPr/>
        <p:txBody>
          <a:bodyPr/>
          <a:lstStyle/>
          <a:p>
            <a:pPr marL="0" indent="0">
              <a:buNone/>
            </a:pPr>
            <a:r>
              <a:rPr lang="en-US" altLang="en-US" b="1" dirty="0"/>
              <a:t>Goal</a:t>
            </a:r>
          </a:p>
          <a:p>
            <a:pPr marL="0" indent="0">
              <a:buNone/>
            </a:pPr>
            <a:r>
              <a:rPr lang="en-US" altLang="en-US" dirty="0"/>
              <a:t>To have the participant understand physical forces which act upon vehicles and impact their handling. Study the various vehicle characteristics and how they impact both the physical forces acting on the vehicle and the manner in which the vehicle handles.</a:t>
            </a:r>
          </a:p>
        </p:txBody>
      </p:sp>
    </p:spTree>
    <p:custDataLst>
      <p:tags r:id="rId1"/>
    </p:custDataLst>
    <p:extLst>
      <p:ext uri="{BB962C8B-B14F-4D97-AF65-F5344CB8AC3E}">
        <p14:creationId xmlns:p14="http://schemas.microsoft.com/office/powerpoint/2010/main" val="1129924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ltLang="en-US"/>
              <a:t>Module VI - The Vehicle</a:t>
            </a:r>
            <a:endParaRPr lang="en-US" altLang="en-US" dirty="0"/>
          </a:p>
        </p:txBody>
      </p:sp>
      <p:sp>
        <p:nvSpPr>
          <p:cNvPr id="79875" name="Rectangle 3"/>
          <p:cNvSpPr>
            <a:spLocks noGrp="1" noChangeArrowheads="1"/>
          </p:cNvSpPr>
          <p:nvPr>
            <p:ph idx="1"/>
          </p:nvPr>
        </p:nvSpPr>
        <p:spPr/>
        <p:txBody>
          <a:bodyPr/>
          <a:lstStyle/>
          <a:p>
            <a:pPr marL="0" indent="0">
              <a:buNone/>
            </a:pPr>
            <a:r>
              <a:rPr lang="en-US" altLang="en-US" b="1" dirty="0"/>
              <a:t>Objectives</a:t>
            </a:r>
          </a:p>
          <a:p>
            <a:r>
              <a:rPr lang="en-US" altLang="en-US" dirty="0"/>
              <a:t>Understand the differences between various vehicle types.</a:t>
            </a:r>
          </a:p>
          <a:p>
            <a:r>
              <a:rPr lang="en-US" altLang="en-US" dirty="0"/>
              <a:t>Recognize how technology may assist drivers of emergency vehicles.</a:t>
            </a:r>
          </a:p>
          <a:p>
            <a:r>
              <a:rPr lang="en-US" altLang="en-US" dirty="0"/>
              <a:t>Identify vehicle components and features.</a:t>
            </a:r>
          </a:p>
        </p:txBody>
      </p:sp>
    </p:spTree>
    <p:custDataLst>
      <p:tags r:id="rId1"/>
    </p:custDataLst>
    <p:extLst>
      <p:ext uri="{BB962C8B-B14F-4D97-AF65-F5344CB8AC3E}">
        <p14:creationId xmlns:p14="http://schemas.microsoft.com/office/powerpoint/2010/main" val="307715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Glossary of Terms</a:t>
            </a:r>
          </a:p>
        </p:txBody>
      </p:sp>
      <p:sp>
        <p:nvSpPr>
          <p:cNvPr id="13" name="Content Placeholder 12"/>
          <p:cNvSpPr>
            <a:spLocks noGrp="1"/>
          </p:cNvSpPr>
          <p:nvPr>
            <p:ph idx="1"/>
          </p:nvPr>
        </p:nvSpPr>
        <p:spPr/>
        <p:txBody>
          <a:bodyPr/>
          <a:lstStyle/>
          <a:p>
            <a:pPr marL="0" indent="0">
              <a:buNone/>
            </a:pPr>
            <a:r>
              <a:rPr lang="en-US" b="1" dirty="0"/>
              <a:t>Ballast </a:t>
            </a:r>
            <a:r>
              <a:rPr lang="en-US" dirty="0"/>
              <a:t>- Anything that is not secured and may become a projectile.</a:t>
            </a:r>
          </a:p>
          <a:p>
            <a:pPr marL="0" indent="0">
              <a:buNone/>
            </a:pPr>
            <a:r>
              <a:rPr lang="en-US" b="1" dirty="0"/>
              <a:t>Sterile Cab </a:t>
            </a:r>
            <a:r>
              <a:rPr lang="en-US" dirty="0"/>
              <a:t>- eliminating non-essential duties or activities such as; casual conversation, listening to music, eating, and cell phone use, and unnecessary conversation while the apparatus is responding in an emergency mode.</a:t>
            </a:r>
          </a:p>
        </p:txBody>
      </p:sp>
    </p:spTree>
    <p:custDataLst>
      <p:tags r:id="rId1"/>
    </p:custDataLst>
    <p:extLst>
      <p:ext uri="{BB962C8B-B14F-4D97-AF65-F5344CB8AC3E}">
        <p14:creationId xmlns:p14="http://schemas.microsoft.com/office/powerpoint/2010/main" val="1677904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ltLang="en-US"/>
              <a:t>Types of Emergency Vehicles</a:t>
            </a:r>
            <a:endParaRPr lang="en-US" altLang="en-US" dirty="0"/>
          </a:p>
        </p:txBody>
      </p:sp>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t="10819" b="15474"/>
          <a:stretch/>
        </p:blipFill>
        <p:spPr>
          <a:xfrm>
            <a:off x="4267200" y="2138718"/>
            <a:ext cx="4204638" cy="1886542"/>
          </a:xfrm>
          <a:prstGeom prst="rect">
            <a:avLst/>
          </a:prstGeom>
        </p:spPr>
      </p:pic>
      <p:pic>
        <p:nvPicPr>
          <p:cNvPr id="136197" name="Picture 5" descr="\\ajga.com\york\homefolders\jeberly\Desktop\Picture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504950"/>
            <a:ext cx="2057400" cy="20764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861473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Ambulances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78683231"/>
              </p:ext>
            </p:extLst>
          </p:nvPr>
        </p:nvGraphicFramePr>
        <p:xfrm>
          <a:off x="1053663" y="971550"/>
          <a:ext cx="7175937" cy="3570756"/>
        </p:xfrm>
        <a:graphic>
          <a:graphicData uri="http://schemas.openxmlformats.org/drawingml/2006/table">
            <a:tbl>
              <a:tblPr firstRow="1" bandRow="1">
                <a:tableStyleId>{073A0DAA-6AF3-43AB-8588-CEC1D06C72B9}</a:tableStyleId>
              </a:tblPr>
              <a:tblGrid>
                <a:gridCol w="1384737">
                  <a:extLst>
                    <a:ext uri="{9D8B030D-6E8A-4147-A177-3AD203B41FA5}">
                      <a16:colId xmlns:a16="http://schemas.microsoft.com/office/drawing/2014/main" val="1899976700"/>
                    </a:ext>
                  </a:extLst>
                </a:gridCol>
                <a:gridCol w="3657600">
                  <a:extLst>
                    <a:ext uri="{9D8B030D-6E8A-4147-A177-3AD203B41FA5}">
                      <a16:colId xmlns:a16="http://schemas.microsoft.com/office/drawing/2014/main" val="376462078"/>
                    </a:ext>
                  </a:extLst>
                </a:gridCol>
                <a:gridCol w="2133600">
                  <a:extLst>
                    <a:ext uri="{9D8B030D-6E8A-4147-A177-3AD203B41FA5}">
                      <a16:colId xmlns:a16="http://schemas.microsoft.com/office/drawing/2014/main" val="354219996"/>
                    </a:ext>
                  </a:extLst>
                </a:gridCol>
              </a:tblGrid>
              <a:tr h="370356">
                <a:tc>
                  <a:txBody>
                    <a:bodyPr/>
                    <a:lstStyle/>
                    <a:p>
                      <a:r>
                        <a:rPr lang="en-US" sz="1800" dirty="0"/>
                        <a:t>Type</a:t>
                      </a:r>
                    </a:p>
                  </a:txBody>
                  <a:tcPr>
                    <a:solidFill>
                      <a:schemeClr val="bg2">
                        <a:lumMod val="75000"/>
                      </a:schemeClr>
                    </a:solidFill>
                  </a:tcPr>
                </a:tc>
                <a:tc>
                  <a:txBody>
                    <a:bodyPr/>
                    <a:lstStyle/>
                    <a:p>
                      <a:r>
                        <a:rPr lang="en-US" sz="1800" dirty="0"/>
                        <a:t>Description</a:t>
                      </a:r>
                    </a:p>
                  </a:txBody>
                  <a:tcPr>
                    <a:solidFill>
                      <a:schemeClr val="bg2">
                        <a:lumMod val="75000"/>
                      </a:schemeClr>
                    </a:solidFill>
                  </a:tcPr>
                </a:tc>
                <a:tc>
                  <a:txBody>
                    <a:bodyPr/>
                    <a:lstStyle/>
                    <a:p>
                      <a:r>
                        <a:rPr lang="en-US" sz="1800" dirty="0"/>
                        <a:t>GVWR</a:t>
                      </a:r>
                      <a:r>
                        <a:rPr lang="en-US" sz="1800" baseline="0" dirty="0"/>
                        <a:t> (lbs.)</a:t>
                      </a:r>
                      <a:endParaRPr lang="en-US" sz="1800" dirty="0"/>
                    </a:p>
                  </a:txBody>
                  <a:tcPr>
                    <a:solidFill>
                      <a:schemeClr val="bg2">
                        <a:lumMod val="75000"/>
                      </a:schemeClr>
                    </a:solidFill>
                  </a:tcPr>
                </a:tc>
                <a:extLst>
                  <a:ext uri="{0D108BD9-81ED-4DB2-BD59-A6C34878D82A}">
                    <a16:rowId xmlns:a16="http://schemas.microsoft.com/office/drawing/2014/main" val="1975430506"/>
                  </a:ext>
                </a:extLst>
              </a:tr>
              <a:tr h="639244">
                <a:tc>
                  <a:txBody>
                    <a:bodyPr/>
                    <a:lstStyle/>
                    <a:p>
                      <a:r>
                        <a:rPr lang="en-US" sz="1800" dirty="0">
                          <a:solidFill>
                            <a:schemeClr val="bg2">
                              <a:lumMod val="50000"/>
                            </a:schemeClr>
                          </a:solidFill>
                        </a:rPr>
                        <a:t>Type</a:t>
                      </a:r>
                      <a:r>
                        <a:rPr lang="en-US" sz="1800" baseline="0" dirty="0">
                          <a:solidFill>
                            <a:schemeClr val="bg2">
                              <a:lumMod val="50000"/>
                            </a:schemeClr>
                          </a:solidFill>
                        </a:rPr>
                        <a:t> I</a:t>
                      </a:r>
                      <a:endParaRPr lang="en-US" sz="1800" dirty="0">
                        <a:solidFill>
                          <a:schemeClr val="bg2">
                            <a:lumMod val="50000"/>
                          </a:schemeClr>
                        </a:solidFill>
                      </a:endParaRPr>
                    </a:p>
                  </a:txBody>
                  <a:tcPr anchor="ctr">
                    <a:solidFill>
                      <a:schemeClr val="bg1"/>
                    </a:solidFill>
                  </a:tcPr>
                </a:tc>
                <a:tc>
                  <a:txBody>
                    <a:bodyPr/>
                    <a:lstStyle/>
                    <a:p>
                      <a:r>
                        <a:rPr lang="en-US" sz="1800" dirty="0">
                          <a:solidFill>
                            <a:schemeClr val="bg2">
                              <a:lumMod val="50000"/>
                            </a:schemeClr>
                          </a:solidFill>
                        </a:rPr>
                        <a:t>a cab chassis furnished with a modular ambulance body</a:t>
                      </a: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bg2">
                              <a:lumMod val="50000"/>
                            </a:schemeClr>
                          </a:solidFill>
                          <a:latin typeface="+mn-lt"/>
                          <a:ea typeface="+mn-ea"/>
                          <a:cs typeface="+mn-cs"/>
                        </a:rPr>
                        <a:t>10,001 – 24,000</a:t>
                      </a:r>
                    </a:p>
                  </a:txBody>
                  <a:tcPr anchor="ctr">
                    <a:solidFill>
                      <a:schemeClr val="bg1"/>
                    </a:solidFill>
                  </a:tcPr>
                </a:tc>
                <a:extLst>
                  <a:ext uri="{0D108BD9-81ED-4DB2-BD59-A6C34878D82A}">
                    <a16:rowId xmlns:a16="http://schemas.microsoft.com/office/drawing/2014/main" val="2002782077"/>
                  </a:ext>
                </a:extLst>
              </a:tr>
              <a:tr h="639244">
                <a:tc>
                  <a:txBody>
                    <a:bodyPr/>
                    <a:lstStyle/>
                    <a:p>
                      <a:r>
                        <a:rPr lang="en-US" sz="1800" dirty="0">
                          <a:solidFill>
                            <a:schemeClr val="bg2">
                              <a:lumMod val="50000"/>
                            </a:schemeClr>
                          </a:solidFill>
                        </a:rPr>
                        <a:t>Type I – AD</a:t>
                      </a:r>
                    </a:p>
                  </a:txBody>
                  <a:tcPr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bg2">
                              <a:lumMod val="50000"/>
                            </a:schemeClr>
                          </a:solidFill>
                          <a:latin typeface="+mn-lt"/>
                          <a:ea typeface="+mn-ea"/>
                          <a:cs typeface="+mn-cs"/>
                        </a:rPr>
                        <a:t>Type I with increased GVWR, storage, and payload</a:t>
                      </a: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bg2">
                              <a:lumMod val="50000"/>
                            </a:schemeClr>
                          </a:solidFill>
                          <a:latin typeface="+mn-lt"/>
                          <a:ea typeface="+mn-ea"/>
                          <a:cs typeface="+mn-cs"/>
                        </a:rPr>
                        <a:t>14,001 or more</a:t>
                      </a:r>
                    </a:p>
                  </a:txBody>
                  <a:tcPr anchor="ctr">
                    <a:solidFill>
                      <a:schemeClr val="bg1">
                        <a:lumMod val="95000"/>
                      </a:schemeClr>
                    </a:solidFill>
                  </a:tcPr>
                </a:tc>
                <a:extLst>
                  <a:ext uri="{0D108BD9-81ED-4DB2-BD59-A6C34878D82A}">
                    <a16:rowId xmlns:a16="http://schemas.microsoft.com/office/drawing/2014/main" val="3646708344"/>
                  </a:ext>
                </a:extLst>
              </a:tr>
              <a:tr h="639244">
                <a:tc>
                  <a:txBody>
                    <a:bodyPr/>
                    <a:lstStyle/>
                    <a:p>
                      <a:r>
                        <a:rPr lang="en-US" sz="1800" dirty="0">
                          <a:solidFill>
                            <a:schemeClr val="bg2">
                              <a:lumMod val="50000"/>
                            </a:schemeClr>
                          </a:solidFill>
                        </a:rPr>
                        <a:t>Type</a:t>
                      </a:r>
                      <a:r>
                        <a:rPr lang="en-US" sz="1800" baseline="0" dirty="0">
                          <a:solidFill>
                            <a:schemeClr val="bg2">
                              <a:lumMod val="50000"/>
                            </a:schemeClr>
                          </a:solidFill>
                        </a:rPr>
                        <a:t> II</a:t>
                      </a: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bg2">
                              <a:lumMod val="50000"/>
                            </a:schemeClr>
                          </a:solidFill>
                          <a:latin typeface="+mn-lt"/>
                          <a:ea typeface="+mn-ea"/>
                          <a:cs typeface="+mn-cs"/>
                        </a:rPr>
                        <a:t>a long wheelbase van, with integral cab-body	</a:t>
                      </a: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bg2">
                              <a:lumMod val="50000"/>
                            </a:schemeClr>
                          </a:solidFill>
                          <a:latin typeface="+mn-lt"/>
                          <a:ea typeface="+mn-ea"/>
                          <a:cs typeface="+mn-cs"/>
                        </a:rPr>
                        <a:t>9,201 – 14,000</a:t>
                      </a:r>
                    </a:p>
                  </a:txBody>
                  <a:tcPr anchor="ctr">
                    <a:solidFill>
                      <a:schemeClr val="bg1"/>
                    </a:solidFill>
                  </a:tcPr>
                </a:tc>
                <a:extLst>
                  <a:ext uri="{0D108BD9-81ED-4DB2-BD59-A6C34878D82A}">
                    <a16:rowId xmlns:a16="http://schemas.microsoft.com/office/drawing/2014/main" val="2847085308"/>
                  </a:ext>
                </a:extLst>
              </a:tr>
              <a:tr h="639244">
                <a:tc>
                  <a:txBody>
                    <a:bodyPr/>
                    <a:lstStyle/>
                    <a:p>
                      <a:r>
                        <a:rPr lang="en-US" sz="1800" dirty="0">
                          <a:solidFill>
                            <a:schemeClr val="bg2">
                              <a:lumMod val="50000"/>
                            </a:schemeClr>
                          </a:solidFill>
                        </a:rPr>
                        <a:t>Type III</a:t>
                      </a:r>
                    </a:p>
                  </a:txBody>
                  <a:tcPr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bg2">
                              <a:lumMod val="50000"/>
                            </a:schemeClr>
                          </a:solidFill>
                          <a:latin typeface="+mn-lt"/>
                          <a:ea typeface="+mn-ea"/>
                          <a:cs typeface="+mn-cs"/>
                        </a:rPr>
                        <a:t>a cutaway van with integrated modular ambulance body</a:t>
                      </a: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bg2">
                              <a:lumMod val="50000"/>
                            </a:schemeClr>
                          </a:solidFill>
                          <a:latin typeface="+mn-lt"/>
                          <a:ea typeface="+mn-ea"/>
                          <a:cs typeface="+mn-cs"/>
                        </a:rPr>
                        <a:t>10,001 – 14,000</a:t>
                      </a:r>
                    </a:p>
                  </a:txBody>
                  <a:tcPr anchor="ctr">
                    <a:solidFill>
                      <a:schemeClr val="bg1">
                        <a:lumMod val="95000"/>
                      </a:schemeClr>
                    </a:solidFill>
                  </a:tcPr>
                </a:tc>
                <a:extLst>
                  <a:ext uri="{0D108BD9-81ED-4DB2-BD59-A6C34878D82A}">
                    <a16:rowId xmlns:a16="http://schemas.microsoft.com/office/drawing/2014/main" val="53001196"/>
                  </a:ext>
                </a:extLst>
              </a:tr>
              <a:tr h="639244">
                <a:tc>
                  <a:txBody>
                    <a:bodyPr/>
                    <a:lstStyle/>
                    <a:p>
                      <a:r>
                        <a:rPr lang="en-US" sz="1800" dirty="0">
                          <a:solidFill>
                            <a:schemeClr val="bg2">
                              <a:lumMod val="50000"/>
                            </a:schemeClr>
                          </a:solidFill>
                        </a:rPr>
                        <a:t>Type III</a:t>
                      </a:r>
                      <a:r>
                        <a:rPr lang="en-US" sz="1800" baseline="0" dirty="0">
                          <a:solidFill>
                            <a:schemeClr val="bg2">
                              <a:lumMod val="50000"/>
                            </a:schemeClr>
                          </a:solidFill>
                        </a:rPr>
                        <a:t> – AD</a:t>
                      </a:r>
                      <a:endParaRPr lang="en-US" sz="1800" dirty="0">
                        <a:solidFill>
                          <a:schemeClr val="bg2">
                            <a:lumMod val="50000"/>
                          </a:schemeClr>
                        </a:solidFill>
                      </a:endParaRP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bg2">
                              <a:lumMod val="50000"/>
                            </a:schemeClr>
                          </a:solidFill>
                          <a:latin typeface="+mn-lt"/>
                          <a:ea typeface="+mn-ea"/>
                          <a:cs typeface="+mn-cs"/>
                        </a:rPr>
                        <a:t>Type III with increased GVWR, storage, and payload</a:t>
                      </a: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bg2">
                              <a:lumMod val="50000"/>
                            </a:schemeClr>
                          </a:solidFill>
                          <a:latin typeface="+mn-lt"/>
                          <a:ea typeface="+mn-ea"/>
                          <a:cs typeface="+mn-cs"/>
                        </a:rPr>
                        <a:t>14,001 or more</a:t>
                      </a:r>
                    </a:p>
                  </a:txBody>
                  <a:tcPr anchor="ctr">
                    <a:solidFill>
                      <a:schemeClr val="bg1"/>
                    </a:solidFill>
                  </a:tcPr>
                </a:tc>
                <a:extLst>
                  <a:ext uri="{0D108BD9-81ED-4DB2-BD59-A6C34878D82A}">
                    <a16:rowId xmlns:a16="http://schemas.microsoft.com/office/drawing/2014/main" val="855684505"/>
                  </a:ext>
                </a:extLst>
              </a:tr>
            </a:tbl>
          </a:graphicData>
        </a:graphic>
      </p:graphicFrame>
    </p:spTree>
    <p:custDataLst>
      <p:tags r:id="rId1"/>
    </p:custDataLst>
    <p:extLst>
      <p:ext uri="{BB962C8B-B14F-4D97-AF65-F5344CB8AC3E}">
        <p14:creationId xmlns:p14="http://schemas.microsoft.com/office/powerpoint/2010/main" val="2823116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Sterile Cab</a:t>
            </a:r>
            <a:endParaRPr lang="en-US" dirty="0"/>
          </a:p>
        </p:txBody>
      </p:sp>
      <p:sp>
        <p:nvSpPr>
          <p:cNvPr id="3" name="Content Placeholder 2"/>
          <p:cNvSpPr>
            <a:spLocks noGrp="1"/>
          </p:cNvSpPr>
          <p:nvPr>
            <p:ph idx="1"/>
          </p:nvPr>
        </p:nvSpPr>
        <p:spPr/>
        <p:txBody>
          <a:bodyPr/>
          <a:lstStyle/>
          <a:p>
            <a:r>
              <a:rPr lang="en-US"/>
              <a:t>A Research Study of Ambulance Operations and Best Practice Considerations for Emergency Medical Services Personnel recommends the securing of all items in the vehicle. </a:t>
            </a:r>
          </a:p>
          <a:p>
            <a:r>
              <a:rPr lang="en-US"/>
              <a:t>NFPA 1901 requires all equipment not required to be used during an emergency response to be contained in a bracket capable of containing its contents through a 9 g force in the longitudinal axis or a 3 g force in any other direction.</a:t>
            </a:r>
            <a:endParaRPr lang="en-US" dirty="0"/>
          </a:p>
        </p:txBody>
      </p:sp>
    </p:spTree>
    <p:custDataLst>
      <p:tags r:id="rId1"/>
    </p:custDataLst>
    <p:extLst>
      <p:ext uri="{BB962C8B-B14F-4D97-AF65-F5344CB8AC3E}">
        <p14:creationId xmlns:p14="http://schemas.microsoft.com/office/powerpoint/2010/main" val="2890543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Sterile Cab</a:t>
            </a:r>
            <a:endParaRPr lang="en-US" dirty="0"/>
          </a:p>
        </p:txBody>
      </p:sp>
      <p:sp>
        <p:nvSpPr>
          <p:cNvPr id="3" name="Content Placeholder 2"/>
          <p:cNvSpPr>
            <a:spLocks noGrp="1"/>
          </p:cNvSpPr>
          <p:nvPr>
            <p:ph idx="1"/>
          </p:nvPr>
        </p:nvSpPr>
        <p:spPr/>
        <p:txBody>
          <a:bodyPr/>
          <a:lstStyle/>
          <a:p>
            <a:r>
              <a:rPr lang="en-US"/>
              <a:t>Personal items such as keys and cellular phones as well as clipboards and portable radios are often left unsecure in the cab of emergency vehicles and are a real hazard to responders. These items are known as ballasts.</a:t>
            </a:r>
            <a:endParaRPr lang="en-US" dirty="0"/>
          </a:p>
        </p:txBody>
      </p:sp>
    </p:spTree>
    <p:custDataLst>
      <p:tags r:id="rId1"/>
    </p:custDataLst>
    <p:extLst>
      <p:ext uri="{BB962C8B-B14F-4D97-AF65-F5344CB8AC3E}">
        <p14:creationId xmlns:p14="http://schemas.microsoft.com/office/powerpoint/2010/main" val="1547885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Sterile Cab</a:t>
            </a:r>
            <a:endParaRPr lang="en-US" dirty="0"/>
          </a:p>
        </p:txBody>
      </p:sp>
      <p:sp>
        <p:nvSpPr>
          <p:cNvPr id="3" name="Content Placeholder 2"/>
          <p:cNvSpPr>
            <a:spLocks noGrp="1"/>
          </p:cNvSpPr>
          <p:nvPr>
            <p:ph idx="1"/>
          </p:nvPr>
        </p:nvSpPr>
        <p:spPr/>
        <p:txBody>
          <a:bodyPr/>
          <a:lstStyle/>
          <a:p>
            <a:pPr marL="0" indent="0">
              <a:buNone/>
            </a:pPr>
            <a:r>
              <a:rPr lang="en-US" b="1" dirty="0"/>
              <a:t>The goals of a Sterile Cab include but are not limited to:</a:t>
            </a:r>
          </a:p>
          <a:p>
            <a:r>
              <a:rPr lang="en-US" dirty="0"/>
              <a:t>Minimize the use of communication devices (hands on and hands free)</a:t>
            </a:r>
          </a:p>
          <a:p>
            <a:r>
              <a:rPr lang="en-US" dirty="0"/>
              <a:t>No texting</a:t>
            </a:r>
          </a:p>
          <a:p>
            <a:r>
              <a:rPr lang="en-US" dirty="0"/>
              <a:t>No eating</a:t>
            </a:r>
          </a:p>
          <a:p>
            <a:r>
              <a:rPr lang="en-US" dirty="0"/>
              <a:t>Turn off music</a:t>
            </a:r>
          </a:p>
          <a:p>
            <a:r>
              <a:rPr lang="en-US" dirty="0"/>
              <a:t>Minimize casual conversations</a:t>
            </a:r>
          </a:p>
          <a:p>
            <a:r>
              <a:rPr lang="en-US" dirty="0"/>
              <a:t>Secure all equipment in the cab to 3 g compliance</a:t>
            </a:r>
          </a:p>
        </p:txBody>
      </p:sp>
      <p:sp>
        <p:nvSpPr>
          <p:cNvPr id="6" name="Rectangle 5"/>
          <p:cNvSpPr/>
          <p:nvPr/>
        </p:nvSpPr>
        <p:spPr>
          <a:xfrm>
            <a:off x="6595" y="4708952"/>
            <a:ext cx="901209" cy="415498"/>
          </a:xfrm>
          <a:prstGeom prst="rect">
            <a:avLst/>
          </a:prstGeom>
          <a:noFill/>
        </p:spPr>
        <p:txBody>
          <a:bodyPr wrap="none" lIns="91440" tIns="45720" rIns="91440" bIns="45720">
            <a:spAutoFit/>
          </a:bodyPr>
          <a:lstStyle/>
          <a:p>
            <a:pPr algn="ctr"/>
            <a:r>
              <a:rPr lang="en-US" sz="700" b="1" dirty="0">
                <a:ln w="0"/>
                <a:latin typeface="+mj-lt"/>
              </a:rPr>
              <a:t>Participant Manual</a:t>
            </a:r>
          </a:p>
          <a:p>
            <a:pPr algn="ctr"/>
            <a:r>
              <a:rPr lang="en-US" sz="1400" b="1" cap="none" spc="0" dirty="0">
                <a:ln w="0"/>
                <a:latin typeface="+mj-lt"/>
              </a:rPr>
              <a:t>ACTIVITY</a:t>
            </a:r>
            <a:endParaRPr lang="en-US" sz="1600" b="1" cap="none" spc="0" dirty="0">
              <a:ln w="0"/>
              <a:latin typeface="+mj-lt"/>
            </a:endParaRPr>
          </a:p>
        </p:txBody>
      </p:sp>
    </p:spTree>
    <p:custDataLst>
      <p:tags r:id="rId1"/>
    </p:custDataLst>
    <p:extLst>
      <p:ext uri="{BB962C8B-B14F-4D97-AF65-F5344CB8AC3E}">
        <p14:creationId xmlns:p14="http://schemas.microsoft.com/office/powerpoint/2010/main" val="2758815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Technology</a:t>
            </a:r>
            <a:endParaRPr lang="en-US" dirty="0"/>
          </a:p>
        </p:txBody>
      </p:sp>
      <p:sp>
        <p:nvSpPr>
          <p:cNvPr id="3" name="Content Placeholder 2"/>
          <p:cNvSpPr>
            <a:spLocks noGrp="1"/>
          </p:cNvSpPr>
          <p:nvPr>
            <p:ph idx="1"/>
          </p:nvPr>
        </p:nvSpPr>
        <p:spPr/>
        <p:txBody>
          <a:bodyPr/>
          <a:lstStyle/>
          <a:p>
            <a:r>
              <a:rPr lang="en-US" dirty="0"/>
              <a:t>Advances in technology have led to the development of a number of systems that may assist drivers and have improved safety on the roads.</a:t>
            </a:r>
          </a:p>
          <a:p>
            <a:pPr lvl="1"/>
            <a:r>
              <a:rPr lang="en-US" dirty="0"/>
              <a:t>Autonomous Vehicle Technology</a:t>
            </a:r>
          </a:p>
          <a:p>
            <a:pPr lvl="1"/>
            <a:r>
              <a:rPr lang="en-US" dirty="0"/>
              <a:t>GPS Monitoring Systems</a:t>
            </a:r>
          </a:p>
          <a:p>
            <a:pPr lvl="1"/>
            <a:r>
              <a:rPr lang="en-US" dirty="0"/>
              <a:t>Forward Collision Warning Systems (CWS)</a:t>
            </a:r>
          </a:p>
          <a:p>
            <a:pPr lvl="1"/>
            <a:r>
              <a:rPr lang="en-US" dirty="0"/>
              <a:t>Lane Departure Warning Systems (LDWS)</a:t>
            </a:r>
          </a:p>
          <a:p>
            <a:pPr lvl="1"/>
            <a:r>
              <a:rPr lang="en-US" dirty="0"/>
              <a:t>Roll Stability Control Systems (RSC)</a:t>
            </a:r>
          </a:p>
          <a:p>
            <a:pPr lvl="1"/>
            <a:r>
              <a:rPr lang="en-US" dirty="0"/>
              <a:t>Electronic Driver Monitoring/Feedback Systems </a:t>
            </a:r>
          </a:p>
          <a:p>
            <a:pPr lvl="1"/>
            <a:r>
              <a:rPr lang="en-US" dirty="0"/>
              <a:t>Onboard Video Monitoring</a:t>
            </a:r>
          </a:p>
        </p:txBody>
      </p:sp>
    </p:spTree>
    <p:custDataLst>
      <p:tags r:id="rId1"/>
    </p:custDataLst>
    <p:extLst>
      <p:ext uri="{BB962C8B-B14F-4D97-AF65-F5344CB8AC3E}">
        <p14:creationId xmlns:p14="http://schemas.microsoft.com/office/powerpoint/2010/main" val="1208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ltLang="en-US"/>
              <a:t>Five Levels of Automation</a:t>
            </a:r>
            <a:endParaRPr lang="en-US" altLang="en-US" dirty="0"/>
          </a:p>
        </p:txBody>
      </p:sp>
      <p:sp>
        <p:nvSpPr>
          <p:cNvPr id="81923" name="Rectangle 3"/>
          <p:cNvSpPr>
            <a:spLocks noGrp="1" noChangeArrowheads="1"/>
          </p:cNvSpPr>
          <p:nvPr>
            <p:ph idx="1"/>
          </p:nvPr>
        </p:nvSpPr>
        <p:spPr/>
        <p:txBody>
          <a:bodyPr/>
          <a:lstStyle/>
          <a:p>
            <a:r>
              <a:rPr lang="en-US" altLang="en-US"/>
              <a:t>Level 0 – No Automation</a:t>
            </a:r>
          </a:p>
          <a:p>
            <a:r>
              <a:rPr lang="en-US" altLang="en-US"/>
              <a:t>Level 1 – Function Specific</a:t>
            </a:r>
          </a:p>
          <a:p>
            <a:r>
              <a:rPr lang="en-US" altLang="en-US"/>
              <a:t>Level 2 – Combined Function</a:t>
            </a:r>
          </a:p>
          <a:p>
            <a:r>
              <a:rPr lang="en-US" altLang="en-US"/>
              <a:t>Level 3 – Limited Automation</a:t>
            </a:r>
          </a:p>
          <a:p>
            <a:r>
              <a:rPr lang="en-US" altLang="en-US"/>
              <a:t>Level 4 – Full Automation</a:t>
            </a:r>
            <a:endParaRPr lang="en-US" altLang="en-US" dirty="0"/>
          </a:p>
        </p:txBody>
      </p:sp>
    </p:spTree>
    <p:custDataLst>
      <p:tags r:id="rId1"/>
    </p:custDataLst>
    <p:extLst>
      <p:ext uri="{BB962C8B-B14F-4D97-AF65-F5344CB8AC3E}">
        <p14:creationId xmlns:p14="http://schemas.microsoft.com/office/powerpoint/2010/main" val="2059545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Technology</a:t>
            </a:r>
            <a:endParaRPr lang="en-US" dirty="0"/>
          </a:p>
        </p:txBody>
      </p:sp>
      <p:sp>
        <p:nvSpPr>
          <p:cNvPr id="3" name="Content Placeholder 2"/>
          <p:cNvSpPr>
            <a:spLocks noGrp="1"/>
          </p:cNvSpPr>
          <p:nvPr>
            <p:ph idx="1"/>
          </p:nvPr>
        </p:nvSpPr>
        <p:spPr/>
        <p:txBody>
          <a:bodyPr/>
          <a:lstStyle/>
          <a:p>
            <a:r>
              <a:rPr lang="en-US" dirty="0"/>
              <a:t>Roll Stability control Systems (RCS)</a:t>
            </a:r>
          </a:p>
          <a:p>
            <a:pPr lvl="1"/>
            <a:r>
              <a:rPr lang="en-US" dirty="0"/>
              <a:t>Level 1 Automation – Function Specific</a:t>
            </a:r>
          </a:p>
          <a:p>
            <a:pPr lvl="1"/>
            <a:r>
              <a:rPr lang="en-US" dirty="0"/>
              <a:t>Automatically intervene if a high rollover risk is detected while driving</a:t>
            </a:r>
          </a:p>
          <a:p>
            <a:pPr lvl="1"/>
            <a:endParaRPr lang="en-US" dirty="0"/>
          </a:p>
        </p:txBody>
      </p:sp>
    </p:spTree>
    <p:custDataLst>
      <p:tags r:id="rId1"/>
    </p:custDataLst>
    <p:extLst>
      <p:ext uri="{BB962C8B-B14F-4D97-AF65-F5344CB8AC3E}">
        <p14:creationId xmlns:p14="http://schemas.microsoft.com/office/powerpoint/2010/main" val="3844538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Technology</a:t>
            </a:r>
            <a:endParaRPr lang="en-US" dirty="0"/>
          </a:p>
        </p:txBody>
      </p:sp>
      <p:sp>
        <p:nvSpPr>
          <p:cNvPr id="3" name="Content Placeholder 2"/>
          <p:cNvSpPr>
            <a:spLocks noGrp="1"/>
          </p:cNvSpPr>
          <p:nvPr>
            <p:ph idx="1"/>
          </p:nvPr>
        </p:nvSpPr>
        <p:spPr/>
        <p:txBody>
          <a:bodyPr/>
          <a:lstStyle/>
          <a:p>
            <a:r>
              <a:rPr lang="en-US"/>
              <a:t>Electronic Driver Monitoring/Feedback Systems Monitor:</a:t>
            </a:r>
          </a:p>
          <a:p>
            <a:r>
              <a:rPr lang="en-US"/>
              <a:t>Speed</a:t>
            </a:r>
          </a:p>
          <a:p>
            <a:r>
              <a:rPr lang="en-US"/>
              <a:t>G-forces</a:t>
            </a:r>
          </a:p>
          <a:p>
            <a:r>
              <a:rPr lang="en-US"/>
              <a:t>Fuel Consumption</a:t>
            </a:r>
          </a:p>
          <a:p>
            <a:r>
              <a:rPr lang="en-US"/>
              <a:t>Etc.</a:t>
            </a:r>
            <a:endParaRPr lang="en-US" dirty="0"/>
          </a:p>
        </p:txBody>
      </p:sp>
    </p:spTree>
    <p:custDataLst>
      <p:tags r:id="rId1"/>
    </p:custDataLst>
    <p:extLst>
      <p:ext uri="{BB962C8B-B14F-4D97-AF65-F5344CB8AC3E}">
        <p14:creationId xmlns:p14="http://schemas.microsoft.com/office/powerpoint/2010/main" val="4285838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Technology</a:t>
            </a:r>
            <a:endParaRPr lang="en-US" dirty="0"/>
          </a:p>
        </p:txBody>
      </p:sp>
      <p:sp>
        <p:nvSpPr>
          <p:cNvPr id="3" name="Content Placeholder 2"/>
          <p:cNvSpPr>
            <a:spLocks noGrp="1"/>
          </p:cNvSpPr>
          <p:nvPr>
            <p:ph idx="1"/>
          </p:nvPr>
        </p:nvSpPr>
        <p:spPr/>
        <p:txBody>
          <a:bodyPr/>
          <a:lstStyle/>
          <a:p>
            <a:r>
              <a:rPr lang="en-US"/>
              <a:t>Onboard Video Monitoring Systems</a:t>
            </a:r>
          </a:p>
          <a:p>
            <a:r>
              <a:rPr lang="en-US"/>
              <a:t>Continuous video monitoring</a:t>
            </a:r>
          </a:p>
          <a:p>
            <a:pPr lvl="1"/>
            <a:r>
              <a:rPr lang="en-US"/>
              <a:t>May only record when activated</a:t>
            </a:r>
          </a:p>
          <a:p>
            <a:r>
              <a:rPr lang="en-US"/>
              <a:t>May have driving metrics similar to Driver Monitoring/Feedback Systems</a:t>
            </a:r>
          </a:p>
          <a:p>
            <a:r>
              <a:rPr lang="en-US"/>
              <a:t>May have driver audible warning signals</a:t>
            </a:r>
          </a:p>
          <a:p>
            <a:r>
              <a:rPr lang="en-US"/>
              <a:t>Provide learning and/or coaching opportunities</a:t>
            </a:r>
            <a:endParaRPr lang="en-US" dirty="0"/>
          </a:p>
        </p:txBody>
      </p:sp>
    </p:spTree>
    <p:custDataLst>
      <p:tags r:id="rId1"/>
    </p:custDataLst>
    <p:extLst>
      <p:ext uri="{BB962C8B-B14F-4D97-AF65-F5344CB8AC3E}">
        <p14:creationId xmlns:p14="http://schemas.microsoft.com/office/powerpoint/2010/main" val="589810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Vehicle Features</a:t>
            </a:r>
            <a:endParaRPr lang="en-US" dirty="0"/>
          </a:p>
        </p:txBody>
      </p:sp>
      <p:sp>
        <p:nvSpPr>
          <p:cNvPr id="3" name="Content Placeholder 2"/>
          <p:cNvSpPr>
            <a:spLocks noGrp="1"/>
          </p:cNvSpPr>
          <p:nvPr>
            <p:ph idx="1"/>
          </p:nvPr>
        </p:nvSpPr>
        <p:spPr/>
        <p:txBody>
          <a:bodyPr/>
          <a:lstStyle/>
          <a:p>
            <a:r>
              <a:rPr lang="en-US" dirty="0"/>
              <a:t>Transmission</a:t>
            </a:r>
          </a:p>
          <a:p>
            <a:r>
              <a:rPr lang="en-US" dirty="0"/>
              <a:t>Automatic </a:t>
            </a:r>
          </a:p>
          <a:p>
            <a:r>
              <a:rPr lang="en-US" dirty="0"/>
              <a:t>Manual </a:t>
            </a:r>
          </a:p>
          <a:p>
            <a:endParaRPr lang="en-US" dirty="0"/>
          </a:p>
          <a:p>
            <a:endParaRPr lang="en-US" dirty="0"/>
          </a:p>
        </p:txBody>
      </p:sp>
    </p:spTree>
    <p:custDataLst>
      <p:tags r:id="rId1"/>
    </p:custDataLst>
    <p:extLst>
      <p:ext uri="{BB962C8B-B14F-4D97-AF65-F5344CB8AC3E}">
        <p14:creationId xmlns:p14="http://schemas.microsoft.com/office/powerpoint/2010/main" val="34910901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a:t>Automatic Transmissions</a:t>
            </a:r>
            <a:endParaRPr lang="en-US" altLang="en-US" dirty="0"/>
          </a:p>
        </p:txBody>
      </p:sp>
      <p:sp>
        <p:nvSpPr>
          <p:cNvPr id="13" name="Content Placeholder 12"/>
          <p:cNvSpPr>
            <a:spLocks noGrp="1"/>
          </p:cNvSpPr>
          <p:nvPr>
            <p:ph idx="1"/>
          </p:nvPr>
        </p:nvSpPr>
        <p:spPr/>
        <p:txBody>
          <a:bodyPr/>
          <a:lstStyle/>
          <a:p>
            <a:pPr>
              <a:defRPr/>
            </a:pPr>
            <a:r>
              <a:rPr lang="en-US" dirty="0"/>
              <a:t>Lever Shift</a:t>
            </a:r>
          </a:p>
          <a:p>
            <a:pPr marL="0" indent="0">
              <a:buFontTx/>
              <a:buNone/>
              <a:defRPr/>
            </a:pPr>
            <a:r>
              <a:rPr lang="en-US" dirty="0"/>
              <a:t>	R – reverse</a:t>
            </a:r>
          </a:p>
          <a:p>
            <a:pPr marL="0" indent="0">
              <a:buFontTx/>
              <a:buNone/>
              <a:defRPr/>
            </a:pPr>
            <a:r>
              <a:rPr lang="en-US" dirty="0"/>
              <a:t>	N – neutral</a:t>
            </a:r>
          </a:p>
          <a:p>
            <a:pPr marL="0" indent="0">
              <a:buFontTx/>
              <a:buNone/>
              <a:defRPr/>
            </a:pPr>
            <a:r>
              <a:rPr lang="en-US" dirty="0"/>
              <a:t>	D – drive</a:t>
            </a:r>
          </a:p>
          <a:p>
            <a:pPr marL="0" indent="0">
              <a:buFontTx/>
              <a:buNone/>
              <a:defRPr/>
            </a:pPr>
            <a:r>
              <a:rPr lang="en-US" dirty="0"/>
              <a:t>Use shift lever to change gears.</a:t>
            </a:r>
          </a:p>
          <a:p>
            <a:pPr marL="0" indent="0">
              <a:buFontTx/>
              <a:buNone/>
              <a:defRPr/>
            </a:pPr>
            <a:r>
              <a:rPr lang="en-US" dirty="0"/>
              <a:t>	</a:t>
            </a:r>
          </a:p>
        </p:txBody>
      </p:sp>
      <p:sp>
        <p:nvSpPr>
          <p:cNvPr id="9" name="Content Placeholder 3"/>
          <p:cNvSpPr txBox="1">
            <a:spLocks/>
          </p:cNvSpPr>
          <p:nvPr/>
        </p:nvSpPr>
        <p:spPr>
          <a:xfrm>
            <a:off x="3962400" y="1657350"/>
            <a:ext cx="3886200" cy="25717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bg1"/>
                </a:solidFill>
                <a:latin typeface="+mj-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bg1"/>
                </a:solidFill>
                <a:latin typeface="+mj-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bg1"/>
                </a:solidFill>
                <a:latin typeface="+mj-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j-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endParaRPr lang="en-US" dirty="0"/>
          </a:p>
        </p:txBody>
      </p:sp>
      <p:pic>
        <p:nvPicPr>
          <p:cNvPr id="12" name="Picture 2" descr="C:\Users\myoung\Desktop\MFRI Update 2013\Automatic Lever Shift.jpg"/>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a:xfrm>
            <a:off x="4876800" y="1123950"/>
            <a:ext cx="2400300" cy="3200400"/>
          </a:xfrm>
          <a:prstGeom prst="rect">
            <a:avLst/>
          </a:prstGeom>
        </p:spPr>
      </p:pic>
    </p:spTree>
    <p:custDataLst>
      <p:tags r:id="rId2"/>
    </p:custDataLst>
    <p:extLst>
      <p:ext uri="{BB962C8B-B14F-4D97-AF65-F5344CB8AC3E}">
        <p14:creationId xmlns:p14="http://schemas.microsoft.com/office/powerpoint/2010/main" val="2170398118"/>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a:t>General Information - Automatic</a:t>
            </a:r>
            <a:endParaRPr lang="en-US" altLang="en-US" dirty="0"/>
          </a:p>
        </p:txBody>
      </p:sp>
      <p:sp>
        <p:nvSpPr>
          <p:cNvPr id="34819" name="Content Placeholder 4"/>
          <p:cNvSpPr>
            <a:spLocks noGrp="1"/>
          </p:cNvSpPr>
          <p:nvPr>
            <p:ph idx="1"/>
          </p:nvPr>
        </p:nvSpPr>
        <p:spPr/>
        <p:txBody>
          <a:bodyPr/>
          <a:lstStyle/>
          <a:p>
            <a:r>
              <a:rPr lang="en-US" altLang="en-US"/>
              <a:t>The display window should display the gear the transmission is in</a:t>
            </a:r>
          </a:p>
          <a:p>
            <a:r>
              <a:rPr lang="en-US" altLang="en-US"/>
              <a:t>Use arrow button or shift lever to change gears</a:t>
            </a:r>
          </a:p>
          <a:p>
            <a:r>
              <a:rPr lang="en-US" altLang="en-US"/>
              <a:t>Do not shift from neutral to drive or reverse at engine speeds above idle</a:t>
            </a:r>
          </a:p>
          <a:p>
            <a:r>
              <a:rPr lang="en-US" altLang="en-US"/>
              <a:t>Stop the vehicle completely before shifting from a forward to reverse or reverse to forward</a:t>
            </a:r>
            <a:endParaRPr lang="en-US" altLang="en-US" dirty="0"/>
          </a:p>
        </p:txBody>
      </p:sp>
    </p:spTree>
    <p:custDataLst>
      <p:tags r:id="rId1"/>
    </p:custDataLst>
    <p:extLst>
      <p:ext uri="{BB962C8B-B14F-4D97-AF65-F5344CB8AC3E}">
        <p14:creationId xmlns:p14="http://schemas.microsoft.com/office/powerpoint/2010/main" val="3522836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a:t>General Information - Automatic</a:t>
            </a:r>
            <a:endParaRPr lang="en-US" altLang="en-US" dirty="0"/>
          </a:p>
        </p:txBody>
      </p:sp>
      <p:sp>
        <p:nvSpPr>
          <p:cNvPr id="35843" name="Content Placeholder 4"/>
          <p:cNvSpPr>
            <a:spLocks noGrp="1"/>
          </p:cNvSpPr>
          <p:nvPr>
            <p:ph idx="1"/>
          </p:nvPr>
        </p:nvSpPr>
        <p:spPr/>
        <p:txBody>
          <a:bodyPr/>
          <a:lstStyle/>
          <a:p>
            <a:r>
              <a:rPr lang="en-US" altLang="en-US"/>
              <a:t>Select drive for all normal driving conditions</a:t>
            </a:r>
          </a:p>
          <a:p>
            <a:r>
              <a:rPr lang="en-US" altLang="en-US"/>
              <a:t>The transmission will upshift and downshift automatically</a:t>
            </a:r>
          </a:p>
          <a:p>
            <a:r>
              <a:rPr lang="en-US" altLang="en-US"/>
              <a:t>Accelerator pedal position influences the automatic shifting</a:t>
            </a:r>
          </a:p>
          <a:p>
            <a:r>
              <a:rPr lang="en-US" altLang="en-US"/>
              <a:t>The lower the gear range, the greater the engine braking power</a:t>
            </a:r>
            <a:endParaRPr lang="en-US" altLang="en-US" dirty="0"/>
          </a:p>
        </p:txBody>
      </p:sp>
    </p:spTree>
    <p:custDataLst>
      <p:tags r:id="rId1"/>
    </p:custDataLst>
    <p:extLst>
      <p:ext uri="{BB962C8B-B14F-4D97-AF65-F5344CB8AC3E}">
        <p14:creationId xmlns:p14="http://schemas.microsoft.com/office/powerpoint/2010/main" val="1554439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a:t>General Information - Automatic</a:t>
            </a:r>
            <a:endParaRPr lang="en-US" altLang="en-US" dirty="0"/>
          </a:p>
        </p:txBody>
      </p:sp>
      <p:sp>
        <p:nvSpPr>
          <p:cNvPr id="36867" name="Content Placeholder 4"/>
          <p:cNvSpPr>
            <a:spLocks noGrp="1"/>
          </p:cNvSpPr>
          <p:nvPr>
            <p:ph idx="1"/>
          </p:nvPr>
        </p:nvSpPr>
        <p:spPr/>
        <p:txBody>
          <a:bodyPr/>
          <a:lstStyle/>
          <a:p>
            <a:r>
              <a:rPr lang="en-US" altLang="en-US"/>
              <a:t>Use up or down arrow button on push button selector to reach the desired gear. On the lever shift selector, depress the override button and move the shift selector to the desired gear</a:t>
            </a:r>
          </a:p>
          <a:p>
            <a:r>
              <a:rPr lang="en-US" altLang="en-US"/>
              <a:t>Use neutral for parking and apply parking brake</a:t>
            </a:r>
          </a:p>
          <a:p>
            <a:r>
              <a:rPr lang="en-US" altLang="en-US"/>
              <a:t>Do not allow the vehicle to coast in neutral</a:t>
            </a:r>
            <a:endParaRPr lang="en-US" altLang="en-US" dirty="0"/>
          </a:p>
        </p:txBody>
      </p:sp>
    </p:spTree>
    <p:custDataLst>
      <p:tags r:id="rId1"/>
    </p:custDataLst>
    <p:extLst>
      <p:ext uri="{BB962C8B-B14F-4D97-AF65-F5344CB8AC3E}">
        <p14:creationId xmlns:p14="http://schemas.microsoft.com/office/powerpoint/2010/main" val="3918070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a:t>Manual Transmission</a:t>
            </a:r>
            <a:endParaRPr lang="en-US" altLang="en-US" dirty="0"/>
          </a:p>
        </p:txBody>
      </p:sp>
      <p:pic>
        <p:nvPicPr>
          <p:cNvPr id="37892" name="Picture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000" y="1341426"/>
            <a:ext cx="2876550"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57800" y="1309866"/>
            <a:ext cx="2926438" cy="3001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9498254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a:t>Shifting Gears -UP</a:t>
            </a:r>
            <a:endParaRPr lang="en-US" altLang="en-US" dirty="0"/>
          </a:p>
        </p:txBody>
      </p:sp>
      <p:sp>
        <p:nvSpPr>
          <p:cNvPr id="38915" name="Content Placeholder 3"/>
          <p:cNvSpPr>
            <a:spLocks noGrp="1"/>
          </p:cNvSpPr>
          <p:nvPr>
            <p:ph idx="1"/>
          </p:nvPr>
        </p:nvSpPr>
        <p:spPr/>
        <p:txBody>
          <a:bodyPr/>
          <a:lstStyle/>
          <a:p>
            <a:r>
              <a:rPr lang="en-US" altLang="en-US"/>
              <a:t>Release accelerator, push in clutch and shift into neutral at the same time</a:t>
            </a:r>
          </a:p>
          <a:p>
            <a:r>
              <a:rPr lang="en-US" altLang="en-US"/>
              <a:t>Release clutch</a:t>
            </a:r>
          </a:p>
          <a:p>
            <a:r>
              <a:rPr lang="en-US" altLang="en-US"/>
              <a:t>Let engine and gears slow down to the rpm required for the next gear</a:t>
            </a:r>
          </a:p>
          <a:p>
            <a:r>
              <a:rPr lang="en-US" altLang="en-US"/>
              <a:t>Push in clutch and shift to higher gear</a:t>
            </a:r>
          </a:p>
          <a:p>
            <a:r>
              <a:rPr lang="en-US" altLang="en-US"/>
              <a:t>Release clutch and press accelerator at the same time</a:t>
            </a:r>
          </a:p>
          <a:p>
            <a:endParaRPr lang="en-US" altLang="en-US" dirty="0"/>
          </a:p>
        </p:txBody>
      </p:sp>
    </p:spTree>
    <p:custDataLst>
      <p:tags r:id="rId1"/>
    </p:custDataLst>
    <p:extLst>
      <p:ext uri="{BB962C8B-B14F-4D97-AF65-F5344CB8AC3E}">
        <p14:creationId xmlns:p14="http://schemas.microsoft.com/office/powerpoint/2010/main" val="1254190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a:t>Shifting Gears -DOWN</a:t>
            </a:r>
            <a:endParaRPr lang="en-US" altLang="en-US" dirty="0"/>
          </a:p>
        </p:txBody>
      </p:sp>
      <p:sp>
        <p:nvSpPr>
          <p:cNvPr id="4" name="Content Placeholder 3"/>
          <p:cNvSpPr>
            <a:spLocks noGrp="1"/>
          </p:cNvSpPr>
          <p:nvPr>
            <p:ph idx="1"/>
          </p:nvPr>
        </p:nvSpPr>
        <p:spPr/>
        <p:txBody>
          <a:bodyPr/>
          <a:lstStyle/>
          <a:p>
            <a:r>
              <a:rPr lang="en-US"/>
              <a:t>Release accelerator, push in clutch and shift into neutral at the same time</a:t>
            </a:r>
          </a:p>
          <a:p>
            <a:r>
              <a:rPr lang="en-US"/>
              <a:t>Release clutch</a:t>
            </a:r>
          </a:p>
          <a:p>
            <a:r>
              <a:rPr lang="en-US"/>
              <a:t>Press accelerator, increase engine and speed to the rpm required in the lower gear</a:t>
            </a:r>
          </a:p>
          <a:p>
            <a:r>
              <a:rPr lang="en-US"/>
              <a:t>Push in clutch and shift to lower gear at the same time</a:t>
            </a:r>
          </a:p>
          <a:p>
            <a:r>
              <a:rPr lang="en-US"/>
              <a:t>Release clutch and press accelerator at the same time</a:t>
            </a:r>
          </a:p>
          <a:p>
            <a:endParaRPr lang="en-US"/>
          </a:p>
          <a:p>
            <a:endParaRPr lang="en-US"/>
          </a:p>
          <a:p>
            <a:endParaRPr lang="en-US" dirty="0"/>
          </a:p>
        </p:txBody>
      </p:sp>
    </p:spTree>
    <p:custDataLst>
      <p:tags r:id="rId1"/>
    </p:custDataLst>
    <p:extLst>
      <p:ext uri="{BB962C8B-B14F-4D97-AF65-F5344CB8AC3E}">
        <p14:creationId xmlns:p14="http://schemas.microsoft.com/office/powerpoint/2010/main" val="1882402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altLang="en-US" dirty="0"/>
              <a:t>Special Vehicles</a:t>
            </a:r>
          </a:p>
        </p:txBody>
      </p:sp>
      <p:pic>
        <p:nvPicPr>
          <p:cNvPr id="82947" name="Picture 3" descr="FFCA 020"/>
          <p:cNvPicPr>
            <a:picLocks noGrp="1" noChangeAspect="1" noChangeArrowheads="1"/>
          </p:cNvPicPr>
          <p:nvPr>
            <p:ph idx="1"/>
          </p:nvPr>
        </p:nvPicPr>
        <p:blipFill rotWithShape="1">
          <a:blip r:embed="rId4" cstate="print">
            <a:extLst>
              <a:ext uri="{28A0092B-C50C-407E-A947-70E740481C1C}">
                <a14:useLocalDpi xmlns:a14="http://schemas.microsoft.com/office/drawing/2010/main" val="0"/>
              </a:ext>
            </a:extLst>
          </a:blip>
          <a:stretch/>
        </p:blipFill>
        <p:spPr>
          <a:xfrm>
            <a:off x="760615" y="1243052"/>
            <a:ext cx="4116185" cy="3020930"/>
          </a:xfrm>
        </p:spPr>
      </p:pic>
      <p:pic>
        <p:nvPicPr>
          <p:cNvPr id="137219" name="Picture 3" descr="\\ajga.com\york\homefolders\jeberly\Desktop\a9558689744e6367d4e2dc085022aee5.jpg"/>
          <p:cNvPicPr>
            <a:picLocks noChangeAspect="1" noChangeArrowheads="1"/>
          </p:cNvPicPr>
          <p:nvPr/>
        </p:nvPicPr>
        <p:blipFill rotWithShape="1">
          <a:blip r:embed="rId5">
            <a:extLst>
              <a:ext uri="{28A0092B-C50C-407E-A947-70E740481C1C}">
                <a14:useLocalDpi xmlns:a14="http://schemas.microsoft.com/office/drawing/2010/main" val="0"/>
              </a:ext>
            </a:extLst>
          </a:blip>
          <a:srcRect l="6338" r="1695"/>
          <a:stretch/>
        </p:blipFill>
        <p:spPr bwMode="auto">
          <a:xfrm>
            <a:off x="5181601" y="2876550"/>
            <a:ext cx="3124200" cy="1402307"/>
          </a:xfrm>
          <a:prstGeom prst="rect">
            <a:avLst/>
          </a:prstGeom>
          <a:noFill/>
          <a:extLst>
            <a:ext uri="{909E8E84-426E-40DD-AFC4-6F175D3DCCD1}">
              <a14:hiddenFill xmlns:a14="http://schemas.microsoft.com/office/drawing/2010/main">
                <a:solidFill>
                  <a:srgbClr val="FFFFFF"/>
                </a:solidFill>
              </a14:hiddenFill>
            </a:ext>
          </a:extLst>
        </p:spPr>
      </p:pic>
      <p:pic>
        <p:nvPicPr>
          <p:cNvPr id="140290" name="Picture 2" descr="J:\Education&amp;Training\UTV ATV\Pictures\10-24-11LebanonPhotoShoot\P1010028.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6269" r="17910" b="8889"/>
          <a:stretch/>
        </p:blipFill>
        <p:spPr bwMode="auto">
          <a:xfrm>
            <a:off x="5181599" y="1211807"/>
            <a:ext cx="3124201" cy="142986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4494335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200400" y="209550"/>
            <a:ext cx="3032797" cy="4030811"/>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6595" y="4705350"/>
            <a:ext cx="901209" cy="415498"/>
          </a:xfrm>
          <a:prstGeom prst="rect">
            <a:avLst/>
          </a:prstGeom>
          <a:noFill/>
        </p:spPr>
        <p:txBody>
          <a:bodyPr wrap="none" lIns="91440" tIns="45720" rIns="91440" bIns="45720">
            <a:spAutoFit/>
          </a:bodyPr>
          <a:lstStyle/>
          <a:p>
            <a:pPr algn="ctr"/>
            <a:r>
              <a:rPr lang="en-US" sz="700" b="1" dirty="0">
                <a:ln w="0"/>
                <a:latin typeface="+mj-lt"/>
              </a:rPr>
              <a:t>Participant Manual</a:t>
            </a:r>
          </a:p>
          <a:p>
            <a:pPr algn="ctr"/>
            <a:r>
              <a:rPr lang="en-US" sz="1400" b="1" cap="none" spc="0" dirty="0">
                <a:ln w="0"/>
                <a:latin typeface="+mj-lt"/>
              </a:rPr>
              <a:t>ACTIVITY</a:t>
            </a:r>
            <a:endParaRPr lang="en-US" sz="1600" b="1" cap="none" spc="0" dirty="0">
              <a:ln w="0"/>
              <a:latin typeface="+mj-lt"/>
            </a:endParaRPr>
          </a:p>
        </p:txBody>
      </p:sp>
    </p:spTree>
    <p:custDataLst>
      <p:tags r:id="rId1"/>
    </p:custDataLst>
    <p:extLst>
      <p:ext uri="{BB962C8B-B14F-4D97-AF65-F5344CB8AC3E}">
        <p14:creationId xmlns:p14="http://schemas.microsoft.com/office/powerpoint/2010/main" val="36548220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49"/>
  <p:tag name="ARTICULATE_DESIGN_ID_ETC-VFIS-GCA-EMSVOPOWERPOINT-16X9-TEMPLATE" val="XtTDEKpP"/>
  <p:tag name="ARTICULATE_SLIDE_THUMBNAIL_REFRESH" val="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ETC-VFIS-GCA-EMSVOPowerPoint-16x9-template">
  <a:themeElements>
    <a:clrScheme name="Custom 1">
      <a:dk1>
        <a:srgbClr val="002D73"/>
      </a:dk1>
      <a:lt1>
        <a:sysClr val="window" lastClr="FFFFFF"/>
      </a:lt1>
      <a:dk2>
        <a:srgbClr val="002D73"/>
      </a:dk2>
      <a:lt2>
        <a:srgbClr val="EEECE1"/>
      </a:lt2>
      <a:accent1>
        <a:srgbClr val="67BBE8"/>
      </a:accent1>
      <a:accent2>
        <a:srgbClr val="FF8300"/>
      </a:accent2>
      <a:accent3>
        <a:srgbClr val="C4E86B"/>
      </a:accent3>
      <a:accent4>
        <a:srgbClr val="682666"/>
      </a:accent4>
      <a:accent5>
        <a:srgbClr val="D70036"/>
      </a:accent5>
      <a:accent6>
        <a:srgbClr val="FFC62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1">
    <a:dk1>
      <a:srgbClr val="002D73"/>
    </a:dk1>
    <a:lt1>
      <a:sysClr val="window" lastClr="FFFFFF"/>
    </a:lt1>
    <a:dk2>
      <a:srgbClr val="002D73"/>
    </a:dk2>
    <a:lt2>
      <a:srgbClr val="EEECE1"/>
    </a:lt2>
    <a:accent1>
      <a:srgbClr val="67BBE8"/>
    </a:accent1>
    <a:accent2>
      <a:srgbClr val="FF8300"/>
    </a:accent2>
    <a:accent3>
      <a:srgbClr val="C4E86B"/>
    </a:accent3>
    <a:accent4>
      <a:srgbClr val="682666"/>
    </a:accent4>
    <a:accent5>
      <a:srgbClr val="D70036"/>
    </a:accent5>
    <a:accent6>
      <a:srgbClr val="FFC627"/>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583</TotalTime>
  <Words>857</Words>
  <Application>Microsoft Office PowerPoint</Application>
  <PresentationFormat>On-screen Show (16:9)</PresentationFormat>
  <Paragraphs>136</Paragraphs>
  <Slides>24</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ETC-VFIS-GCA-EMSVOPowerPoint-16x9-template</vt:lpstr>
      <vt:lpstr>PowerPoint Presentation</vt:lpstr>
      <vt:lpstr>Module VI - The Vehicle</vt:lpstr>
      <vt:lpstr>Module VI - The Vehicle</vt:lpstr>
      <vt:lpstr>Glossary of Terms</vt:lpstr>
      <vt:lpstr>Types of Emergency Vehicles</vt:lpstr>
      <vt:lpstr>Types of Ambulances</vt:lpstr>
      <vt:lpstr>Sterile Cab</vt:lpstr>
      <vt:lpstr>Sterile Cab</vt:lpstr>
      <vt:lpstr>Sterile Cab</vt:lpstr>
      <vt:lpstr>Technology</vt:lpstr>
      <vt:lpstr>Five Levels of Automation</vt:lpstr>
      <vt:lpstr>Technology</vt:lpstr>
      <vt:lpstr>Technology</vt:lpstr>
      <vt:lpstr>Technology</vt:lpstr>
      <vt:lpstr>Vehicle Features</vt:lpstr>
      <vt:lpstr>Automatic Transmissions</vt:lpstr>
      <vt:lpstr>General Information - Automatic</vt:lpstr>
      <vt:lpstr>General Information - Automatic</vt:lpstr>
      <vt:lpstr>General Information - Automatic</vt:lpstr>
      <vt:lpstr>Manual Transmission</vt:lpstr>
      <vt:lpstr>Shifting Gears -UP</vt:lpstr>
      <vt:lpstr>Shifting Gears -DOWN</vt:lpstr>
      <vt:lpstr>Special Vehicles</vt:lpstr>
      <vt:lpstr>PowerPoint Presentation</vt:lpstr>
    </vt:vector>
  </TitlesOfParts>
  <Company>Glatfelter Insurance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EMERGENCEY MEDICAL SERVICE VEHICLE OPERATION</dc:title>
  <dc:creator>Justin M. Eberly</dc:creator>
  <cp:lastModifiedBy>Richard M. Gurba</cp:lastModifiedBy>
  <cp:revision>61</cp:revision>
  <dcterms:created xsi:type="dcterms:W3CDTF">2018-04-09T15:55:32Z</dcterms:created>
  <dcterms:modified xsi:type="dcterms:W3CDTF">2024-04-25T17:55:56Z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16FE2AAD-1005-408B-BE18-BDB69A7ACA30</vt:lpwstr>
  </property>
  <property fmtid="{D5CDD505-2E9C-101B-9397-08002B2CF9AE}" pid="3" name="ArticulatePath">
    <vt:lpwstr>EMSVO PPT 2018</vt:lpwstr>
  </property>
</Properties>
</file>