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4.xml" ContentType="application/vnd.openxmlformats-officedocument.presentationml.notesSlide+xml"/>
  <Override PartName="/ppt/tags/tag34.xml" ContentType="application/vnd.openxmlformats-officedocument.presentationml.tags+xml"/>
  <Override PartName="/ppt/notesSlides/notesSlide1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17.xml" ContentType="application/vnd.openxmlformats-officedocument.presentationml.notesSlide+xml"/>
  <Override PartName="/ppt/tags/tag39.xml" ContentType="application/vnd.openxmlformats-officedocument.presentationml.tags+xml"/>
  <Override PartName="/ppt/notesSlides/notesSlide18.xml" ContentType="application/vnd.openxmlformats-officedocument.presentationml.notesSlide+xml"/>
  <Override PartName="/ppt/tags/tag40.xml" ContentType="application/vnd.openxmlformats-officedocument.presentationml.tags+xml"/>
  <Override PartName="/ppt/notesSlides/notesSlide19.xml" ContentType="application/vnd.openxmlformats-officedocument.presentationml.notesSlide+xml"/>
  <Override PartName="/ppt/tags/tag41.xml" ContentType="application/vnd.openxmlformats-officedocument.presentationml.tags+xml"/>
  <Override PartName="/ppt/notesSlides/notesSlide20.xml" ContentType="application/vnd.openxmlformats-officedocument.presentationml.notesSlide+xml"/>
  <Override PartName="/ppt/tags/tag42.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2.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3.xml" ContentType="application/vnd.openxmlformats-officedocument.presentationml.notesSlide+xml"/>
  <Override PartName="/ppt/tags/tag47.xml" ContentType="application/vnd.openxmlformats-officedocument.presentationml.tags+xml"/>
  <Override PartName="/ppt/notesSlides/notesSlide24.xml" ContentType="application/vnd.openxmlformats-officedocument.presentationml.notesSlide+xml"/>
  <Override PartName="/ppt/tags/tag48.xml" ContentType="application/vnd.openxmlformats-officedocument.presentationml.tags+xml"/>
  <Override PartName="/ppt/notesSlides/notesSlide25.xml" ContentType="application/vnd.openxmlformats-officedocument.presentationml.notesSlide+xml"/>
  <Override PartName="/ppt/tags/tag49.xml" ContentType="application/vnd.openxmlformats-officedocument.presentationml.tags+xml"/>
  <Override PartName="/ppt/notesSlides/notesSlide26.xml" ContentType="application/vnd.openxmlformats-officedocument.presentationml.notesSlide+xml"/>
  <Override PartName="/ppt/tags/tag50.xml" ContentType="application/vnd.openxmlformats-officedocument.presentationml.tags+xml"/>
  <Override PartName="/ppt/notesSlides/notesSlide27.xml" ContentType="application/vnd.openxmlformats-officedocument.presentationml.notesSlide+xml"/>
  <Override PartName="/ppt/tags/tag51.xml" ContentType="application/vnd.openxmlformats-officedocument.presentationml.tags+xml"/>
  <Override PartName="/ppt/notesSlides/notesSlide28.xml" ContentType="application/vnd.openxmlformats-officedocument.presentationml.notesSlide+xml"/>
  <Override PartName="/ppt/tags/tag52.xml" ContentType="application/vnd.openxmlformats-officedocument.presentationml.tags+xml"/>
  <Override PartName="/ppt/notesSlides/notesSlide29.xml" ContentType="application/vnd.openxmlformats-officedocument.presentationml.notesSlide+xml"/>
  <Override PartName="/ppt/tags/tag53.xml" ContentType="application/vnd.openxmlformats-officedocument.presentationml.tags+xml"/>
  <Override PartName="/ppt/notesSlides/notesSlide30.xml" ContentType="application/vnd.openxmlformats-officedocument.presentationml.notesSlide+xml"/>
  <Override PartName="/ppt/tags/tag54.xml" ContentType="application/vnd.openxmlformats-officedocument.presentationml.tags+xml"/>
  <Override PartName="/ppt/notesSlides/notesSlide31.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32.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61"/>
  </p:notesMasterIdLst>
  <p:sldIdLst>
    <p:sldId id="610" r:id="rId2"/>
    <p:sldId id="423" r:id="rId3"/>
    <p:sldId id="424" r:id="rId4"/>
    <p:sldId id="425" r:id="rId5"/>
    <p:sldId id="426" r:id="rId6"/>
    <p:sldId id="427" r:id="rId7"/>
    <p:sldId id="428" r:id="rId8"/>
    <p:sldId id="429" r:id="rId9"/>
    <p:sldId id="430" r:id="rId10"/>
    <p:sldId id="431" r:id="rId11"/>
    <p:sldId id="432" r:id="rId12"/>
    <p:sldId id="433" r:id="rId13"/>
    <p:sldId id="434" r:id="rId14"/>
    <p:sldId id="435" r:id="rId15"/>
    <p:sldId id="436" r:id="rId16"/>
    <p:sldId id="437" r:id="rId17"/>
    <p:sldId id="438" r:id="rId18"/>
    <p:sldId id="439" r:id="rId19"/>
    <p:sldId id="440" r:id="rId20"/>
    <p:sldId id="441" r:id="rId21"/>
    <p:sldId id="442" r:id="rId22"/>
    <p:sldId id="443" r:id="rId23"/>
    <p:sldId id="444" r:id="rId24"/>
    <p:sldId id="445" r:id="rId25"/>
    <p:sldId id="446" r:id="rId26"/>
    <p:sldId id="447" r:id="rId27"/>
    <p:sldId id="448" r:id="rId28"/>
    <p:sldId id="449" r:id="rId29"/>
    <p:sldId id="450" r:id="rId30"/>
    <p:sldId id="451" r:id="rId31"/>
    <p:sldId id="452" r:id="rId32"/>
    <p:sldId id="455" r:id="rId33"/>
    <p:sldId id="453" r:id="rId34"/>
    <p:sldId id="454" r:id="rId35"/>
    <p:sldId id="631" r:id="rId36"/>
    <p:sldId id="456" r:id="rId37"/>
    <p:sldId id="457" r:id="rId38"/>
    <p:sldId id="458" r:id="rId39"/>
    <p:sldId id="459" r:id="rId40"/>
    <p:sldId id="460" r:id="rId41"/>
    <p:sldId id="461" r:id="rId42"/>
    <p:sldId id="462" r:id="rId43"/>
    <p:sldId id="463" r:id="rId44"/>
    <p:sldId id="464" r:id="rId45"/>
    <p:sldId id="465" r:id="rId46"/>
    <p:sldId id="466" r:id="rId47"/>
    <p:sldId id="467" r:id="rId48"/>
    <p:sldId id="468" r:id="rId49"/>
    <p:sldId id="469" r:id="rId50"/>
    <p:sldId id="470" r:id="rId51"/>
    <p:sldId id="471" r:id="rId52"/>
    <p:sldId id="472" r:id="rId53"/>
    <p:sldId id="473" r:id="rId54"/>
    <p:sldId id="474" r:id="rId55"/>
    <p:sldId id="475" r:id="rId56"/>
    <p:sldId id="476" r:id="rId57"/>
    <p:sldId id="477" r:id="rId58"/>
    <p:sldId id="478" r:id="rId59"/>
    <p:sldId id="479" r:id="rId60"/>
  </p:sldIdLst>
  <p:sldSz cx="9144000" cy="5143500" type="screen16x9"/>
  <p:notesSz cx="6858000" cy="91440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0120" autoAdjust="0"/>
  </p:normalViewPr>
  <p:slideViewPr>
    <p:cSldViewPr>
      <p:cViewPr varScale="1">
        <p:scale>
          <a:sx n="121" d="100"/>
          <a:sy n="121" d="100"/>
        </p:scale>
        <p:origin x="1314" y="102"/>
      </p:cViewPr>
      <p:guideLst>
        <p:guide orient="horz" pos="1620"/>
        <p:guide pos="2880"/>
      </p:guideLst>
    </p:cSldViewPr>
  </p:slideViewPr>
  <p:notesTextViewPr>
    <p:cViewPr>
      <p:scale>
        <a:sx n="1" d="1"/>
        <a:sy n="1" d="1"/>
      </p:scale>
      <p:origin x="0" y="0"/>
    </p:cViewPr>
  </p:notesTextViewPr>
  <p:sorterViewPr>
    <p:cViewPr>
      <p:scale>
        <a:sx n="100" d="100"/>
        <a:sy n="100" d="100"/>
      </p:scale>
      <p:origin x="0" y="-55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0ED-4EFE-AFAC-D1F697F030D2}"/>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0ED-4EFE-AFAC-D1F697F030D2}"/>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0ED-4EFE-AFAC-D1F697F030D2}"/>
            </c:ext>
          </c:extLst>
        </c:ser>
        <c:dLbls>
          <c:showLegendKey val="0"/>
          <c:showVal val="0"/>
          <c:showCatName val="0"/>
          <c:showSerName val="0"/>
          <c:showPercent val="0"/>
          <c:showBubbleSize val="0"/>
        </c:dLbls>
        <c:gapWidth val="150"/>
        <c:shape val="box"/>
        <c:axId val="85104512"/>
        <c:axId val="85106048"/>
        <c:axId val="0"/>
      </c:bar3DChart>
      <c:catAx>
        <c:axId val="85104512"/>
        <c:scaling>
          <c:orientation val="minMax"/>
        </c:scaling>
        <c:delete val="0"/>
        <c:axPos val="b"/>
        <c:numFmt formatCode="General" sourceLinked="0"/>
        <c:majorTickMark val="out"/>
        <c:minorTickMark val="none"/>
        <c:tickLblPos val="nextTo"/>
        <c:crossAx val="85106048"/>
        <c:crosses val="autoZero"/>
        <c:auto val="1"/>
        <c:lblAlgn val="ctr"/>
        <c:lblOffset val="100"/>
        <c:noMultiLvlLbl val="0"/>
      </c:catAx>
      <c:valAx>
        <c:axId val="85106048"/>
        <c:scaling>
          <c:orientation val="minMax"/>
        </c:scaling>
        <c:delete val="0"/>
        <c:axPos val="l"/>
        <c:majorGridlines/>
        <c:numFmt formatCode="General" sourceLinked="1"/>
        <c:majorTickMark val="out"/>
        <c:minorTickMark val="none"/>
        <c:tickLblPos val="nextTo"/>
        <c:crossAx val="85104512"/>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Stat</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0C2E-4FFD-8820-AC8B5F15ADF7}"/>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DF7-4101-971F-E0752A03200B}"/>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DF7-4101-971F-E0752A03200B}"/>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DF7-4101-971F-E0752A03200B}"/>
            </c:ext>
          </c:extLst>
        </c:ser>
        <c:dLbls>
          <c:showLegendKey val="0"/>
          <c:showVal val="0"/>
          <c:showCatName val="0"/>
          <c:showSerName val="0"/>
          <c:showPercent val="0"/>
          <c:showBubbleSize val="0"/>
        </c:dLbls>
        <c:gapWidth val="150"/>
        <c:shape val="box"/>
        <c:axId val="83745408"/>
        <c:axId val="83747200"/>
        <c:axId val="0"/>
      </c:bar3DChart>
      <c:catAx>
        <c:axId val="83745408"/>
        <c:scaling>
          <c:orientation val="minMax"/>
        </c:scaling>
        <c:delete val="0"/>
        <c:axPos val="b"/>
        <c:numFmt formatCode="General" sourceLinked="0"/>
        <c:majorTickMark val="out"/>
        <c:minorTickMark val="none"/>
        <c:tickLblPos val="nextTo"/>
        <c:crossAx val="83747200"/>
        <c:crosses val="autoZero"/>
        <c:auto val="1"/>
        <c:lblAlgn val="ctr"/>
        <c:lblOffset val="100"/>
        <c:noMultiLvlLbl val="0"/>
      </c:catAx>
      <c:valAx>
        <c:axId val="83747200"/>
        <c:scaling>
          <c:orientation val="minMax"/>
        </c:scaling>
        <c:delete val="0"/>
        <c:axPos val="l"/>
        <c:majorGridlines/>
        <c:numFmt formatCode="General" sourceLinked="1"/>
        <c:majorTickMark val="out"/>
        <c:minorTickMark val="none"/>
        <c:tickLblPos val="nextTo"/>
        <c:crossAx val="83745408"/>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Stat</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7E5-43D2-ABD6-C3E92B9533D4}"/>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612A39-3C17-452B-B9F5-05AD57C13EF9}" type="datetimeFigureOut">
              <a:rPr lang="en-US" smtClean="0"/>
              <a:t>4/25/2024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7BC68E-20CE-499E-8664-3BF60AB2E436}" type="slidenum">
              <a:rPr lang="en-US" smtClean="0"/>
              <a:t>‹#›</a:t>
            </a:fld>
            <a:endParaRPr lang="en-US"/>
          </a:p>
        </p:txBody>
      </p:sp>
    </p:spTree>
    <p:extLst>
      <p:ext uri="{BB962C8B-B14F-4D97-AF65-F5344CB8AC3E}">
        <p14:creationId xmlns:p14="http://schemas.microsoft.com/office/powerpoint/2010/main" val="846222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09" indent="-285734" eaLnBrk="0" hangingPunct="0">
              <a:defRPr>
                <a:solidFill>
                  <a:schemeClr val="tx1"/>
                </a:solidFill>
                <a:latin typeface="Arial" charset="0"/>
              </a:defRPr>
            </a:lvl2pPr>
            <a:lvl3pPr marL="1142937" indent="-228587" eaLnBrk="0" hangingPunct="0">
              <a:defRPr>
                <a:solidFill>
                  <a:schemeClr val="tx1"/>
                </a:solidFill>
                <a:latin typeface="Arial" charset="0"/>
              </a:defRPr>
            </a:lvl3pPr>
            <a:lvl4pPr marL="1600112" indent="-228587" eaLnBrk="0" hangingPunct="0">
              <a:defRPr>
                <a:solidFill>
                  <a:schemeClr val="tx1"/>
                </a:solidFill>
                <a:latin typeface="Arial" charset="0"/>
              </a:defRPr>
            </a:lvl4pPr>
            <a:lvl5pPr marL="2057287" indent="-228587" eaLnBrk="0" hangingPunct="0">
              <a:defRPr>
                <a:solidFill>
                  <a:schemeClr val="tx1"/>
                </a:solidFill>
                <a:latin typeface="Arial" charset="0"/>
              </a:defRPr>
            </a:lvl5pPr>
            <a:lvl6pPr marL="2514461" indent="-228587" eaLnBrk="0" fontAlgn="base" hangingPunct="0">
              <a:spcBef>
                <a:spcPct val="0"/>
              </a:spcBef>
              <a:spcAft>
                <a:spcPct val="0"/>
              </a:spcAft>
              <a:defRPr>
                <a:solidFill>
                  <a:schemeClr val="tx1"/>
                </a:solidFill>
                <a:latin typeface="Arial" charset="0"/>
              </a:defRPr>
            </a:lvl6pPr>
            <a:lvl7pPr marL="2971635" indent="-228587" eaLnBrk="0" fontAlgn="base" hangingPunct="0">
              <a:spcBef>
                <a:spcPct val="0"/>
              </a:spcBef>
              <a:spcAft>
                <a:spcPct val="0"/>
              </a:spcAft>
              <a:defRPr>
                <a:solidFill>
                  <a:schemeClr val="tx1"/>
                </a:solidFill>
                <a:latin typeface="Arial" charset="0"/>
              </a:defRPr>
            </a:lvl7pPr>
            <a:lvl8pPr marL="3428810" indent="-228587" eaLnBrk="0" fontAlgn="base" hangingPunct="0">
              <a:spcBef>
                <a:spcPct val="0"/>
              </a:spcBef>
              <a:spcAft>
                <a:spcPct val="0"/>
              </a:spcAft>
              <a:defRPr>
                <a:solidFill>
                  <a:schemeClr val="tx1"/>
                </a:solidFill>
                <a:latin typeface="Arial" charset="0"/>
              </a:defRPr>
            </a:lvl8pPr>
            <a:lvl9pPr marL="3885985" indent="-228587" eaLnBrk="0" fontAlgn="base" hangingPunct="0">
              <a:spcBef>
                <a:spcPct val="0"/>
              </a:spcBef>
              <a:spcAft>
                <a:spcPct val="0"/>
              </a:spcAft>
              <a:defRPr>
                <a:solidFill>
                  <a:schemeClr val="tx1"/>
                </a:solidFill>
                <a:latin typeface="Arial" charset="0"/>
              </a:defRPr>
            </a:lvl9pPr>
          </a:lstStyle>
          <a:p>
            <a:pPr eaLnBrk="1" hangingPunct="1"/>
            <a:fld id="{CF0F6472-D727-4221-88B9-134660A57CDB}" type="slidenum">
              <a:rPr lang="en-US" altLang="en-US"/>
              <a:pPr eaLnBrk="1" hangingPunct="1"/>
              <a:t>20</a:t>
            </a:fld>
            <a:endParaRPr lang="en-US" altLang="en-US"/>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BC68E-20CE-499E-8664-3BF60AB2E436}" type="slidenum">
              <a:rPr lang="en-US" smtClean="0"/>
              <a:t>22</a:t>
            </a:fld>
            <a:endParaRPr lang="en-US"/>
          </a:p>
        </p:txBody>
      </p:sp>
    </p:spTree>
    <p:extLst>
      <p:ext uri="{BB962C8B-B14F-4D97-AF65-F5344CB8AC3E}">
        <p14:creationId xmlns:p14="http://schemas.microsoft.com/office/powerpoint/2010/main" val="1462426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09" indent="-285734" eaLnBrk="0" hangingPunct="0">
              <a:defRPr>
                <a:solidFill>
                  <a:schemeClr val="tx1"/>
                </a:solidFill>
                <a:latin typeface="Arial" charset="0"/>
              </a:defRPr>
            </a:lvl2pPr>
            <a:lvl3pPr marL="1142937" indent="-228587" eaLnBrk="0" hangingPunct="0">
              <a:defRPr>
                <a:solidFill>
                  <a:schemeClr val="tx1"/>
                </a:solidFill>
                <a:latin typeface="Arial" charset="0"/>
              </a:defRPr>
            </a:lvl3pPr>
            <a:lvl4pPr marL="1600112" indent="-228587" eaLnBrk="0" hangingPunct="0">
              <a:defRPr>
                <a:solidFill>
                  <a:schemeClr val="tx1"/>
                </a:solidFill>
                <a:latin typeface="Arial" charset="0"/>
              </a:defRPr>
            </a:lvl4pPr>
            <a:lvl5pPr marL="2057287" indent="-228587" eaLnBrk="0" hangingPunct="0">
              <a:defRPr>
                <a:solidFill>
                  <a:schemeClr val="tx1"/>
                </a:solidFill>
                <a:latin typeface="Arial" charset="0"/>
              </a:defRPr>
            </a:lvl5pPr>
            <a:lvl6pPr marL="2514461" indent="-228587" eaLnBrk="0" fontAlgn="base" hangingPunct="0">
              <a:spcBef>
                <a:spcPct val="0"/>
              </a:spcBef>
              <a:spcAft>
                <a:spcPct val="0"/>
              </a:spcAft>
              <a:defRPr>
                <a:solidFill>
                  <a:schemeClr val="tx1"/>
                </a:solidFill>
                <a:latin typeface="Arial" charset="0"/>
              </a:defRPr>
            </a:lvl6pPr>
            <a:lvl7pPr marL="2971635" indent="-228587" eaLnBrk="0" fontAlgn="base" hangingPunct="0">
              <a:spcBef>
                <a:spcPct val="0"/>
              </a:spcBef>
              <a:spcAft>
                <a:spcPct val="0"/>
              </a:spcAft>
              <a:defRPr>
                <a:solidFill>
                  <a:schemeClr val="tx1"/>
                </a:solidFill>
                <a:latin typeface="Arial" charset="0"/>
              </a:defRPr>
            </a:lvl7pPr>
            <a:lvl8pPr marL="3428810" indent="-228587" eaLnBrk="0" fontAlgn="base" hangingPunct="0">
              <a:spcBef>
                <a:spcPct val="0"/>
              </a:spcBef>
              <a:spcAft>
                <a:spcPct val="0"/>
              </a:spcAft>
              <a:defRPr>
                <a:solidFill>
                  <a:schemeClr val="tx1"/>
                </a:solidFill>
                <a:latin typeface="Arial" charset="0"/>
              </a:defRPr>
            </a:lvl8pPr>
            <a:lvl9pPr marL="3885985" indent="-228587" eaLnBrk="0" fontAlgn="base" hangingPunct="0">
              <a:spcBef>
                <a:spcPct val="0"/>
              </a:spcBef>
              <a:spcAft>
                <a:spcPct val="0"/>
              </a:spcAft>
              <a:defRPr>
                <a:solidFill>
                  <a:schemeClr val="tx1"/>
                </a:solidFill>
                <a:latin typeface="Arial" charset="0"/>
              </a:defRPr>
            </a:lvl9pPr>
          </a:lstStyle>
          <a:p>
            <a:pPr eaLnBrk="1" hangingPunct="1"/>
            <a:fld id="{3EC479E1-8288-4880-B40D-60F1D79083A9}" type="slidenum">
              <a:rPr lang="en-US" altLang="en-US"/>
              <a:pPr eaLnBrk="1" hangingPunct="1"/>
              <a:t>24</a:t>
            </a:fld>
            <a:endParaRPr lang="en-US" altLang="en-US"/>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E5A3A2-8DF0-4818-AF35-667E7A97BC39}" type="slidenum">
              <a:rPr lang="en-US" smtClean="0"/>
              <a:pPr>
                <a:defRPr/>
              </a:pPr>
              <a:t>28</a:t>
            </a:fld>
            <a:endParaRPr lang="en-US" dirty="0"/>
          </a:p>
        </p:txBody>
      </p:sp>
    </p:spTree>
    <p:extLst>
      <p:ext uri="{BB962C8B-B14F-4D97-AF65-F5344CB8AC3E}">
        <p14:creationId xmlns:p14="http://schemas.microsoft.com/office/powerpoint/2010/main" val="3964574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09" indent="-285734" eaLnBrk="0" hangingPunct="0">
              <a:defRPr>
                <a:solidFill>
                  <a:schemeClr val="tx1"/>
                </a:solidFill>
                <a:latin typeface="Arial" charset="0"/>
              </a:defRPr>
            </a:lvl2pPr>
            <a:lvl3pPr marL="1142937" indent="-228587" eaLnBrk="0" hangingPunct="0">
              <a:defRPr>
                <a:solidFill>
                  <a:schemeClr val="tx1"/>
                </a:solidFill>
                <a:latin typeface="Arial" charset="0"/>
              </a:defRPr>
            </a:lvl3pPr>
            <a:lvl4pPr marL="1600112" indent="-228587" eaLnBrk="0" hangingPunct="0">
              <a:defRPr>
                <a:solidFill>
                  <a:schemeClr val="tx1"/>
                </a:solidFill>
                <a:latin typeface="Arial" charset="0"/>
              </a:defRPr>
            </a:lvl4pPr>
            <a:lvl5pPr marL="2057287" indent="-228587" eaLnBrk="0" hangingPunct="0">
              <a:defRPr>
                <a:solidFill>
                  <a:schemeClr val="tx1"/>
                </a:solidFill>
                <a:latin typeface="Arial" charset="0"/>
              </a:defRPr>
            </a:lvl5pPr>
            <a:lvl6pPr marL="2514461" indent="-228587" eaLnBrk="0" fontAlgn="base" hangingPunct="0">
              <a:spcBef>
                <a:spcPct val="0"/>
              </a:spcBef>
              <a:spcAft>
                <a:spcPct val="0"/>
              </a:spcAft>
              <a:defRPr>
                <a:solidFill>
                  <a:schemeClr val="tx1"/>
                </a:solidFill>
                <a:latin typeface="Arial" charset="0"/>
              </a:defRPr>
            </a:lvl6pPr>
            <a:lvl7pPr marL="2971635" indent="-228587" eaLnBrk="0" fontAlgn="base" hangingPunct="0">
              <a:spcBef>
                <a:spcPct val="0"/>
              </a:spcBef>
              <a:spcAft>
                <a:spcPct val="0"/>
              </a:spcAft>
              <a:defRPr>
                <a:solidFill>
                  <a:schemeClr val="tx1"/>
                </a:solidFill>
                <a:latin typeface="Arial" charset="0"/>
              </a:defRPr>
            </a:lvl7pPr>
            <a:lvl8pPr marL="3428810" indent="-228587" eaLnBrk="0" fontAlgn="base" hangingPunct="0">
              <a:spcBef>
                <a:spcPct val="0"/>
              </a:spcBef>
              <a:spcAft>
                <a:spcPct val="0"/>
              </a:spcAft>
              <a:defRPr>
                <a:solidFill>
                  <a:schemeClr val="tx1"/>
                </a:solidFill>
                <a:latin typeface="Arial" charset="0"/>
              </a:defRPr>
            </a:lvl8pPr>
            <a:lvl9pPr marL="3885985" indent="-228587" eaLnBrk="0" fontAlgn="base" hangingPunct="0">
              <a:spcBef>
                <a:spcPct val="0"/>
              </a:spcBef>
              <a:spcAft>
                <a:spcPct val="0"/>
              </a:spcAft>
              <a:defRPr>
                <a:solidFill>
                  <a:schemeClr val="tx1"/>
                </a:solidFill>
                <a:latin typeface="Arial" charset="0"/>
              </a:defRPr>
            </a:lvl9pPr>
          </a:lstStyle>
          <a:p>
            <a:pPr eaLnBrk="1" hangingPunct="1"/>
            <a:fld id="{9716C6F2-60BA-4D2E-9A8C-9F71AC94DB86}" type="slidenum">
              <a:rPr lang="en-US" altLang="en-US"/>
              <a:pPr eaLnBrk="1" hangingPunct="1"/>
              <a:t>32</a:t>
            </a:fld>
            <a:endParaRPr lang="en-US" altLang="en-US"/>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09" indent="-285734" eaLnBrk="0" hangingPunct="0">
              <a:defRPr>
                <a:solidFill>
                  <a:schemeClr val="tx1"/>
                </a:solidFill>
                <a:latin typeface="Arial" charset="0"/>
              </a:defRPr>
            </a:lvl2pPr>
            <a:lvl3pPr marL="1142937" indent="-228587" eaLnBrk="0" hangingPunct="0">
              <a:defRPr>
                <a:solidFill>
                  <a:schemeClr val="tx1"/>
                </a:solidFill>
                <a:latin typeface="Arial" charset="0"/>
              </a:defRPr>
            </a:lvl3pPr>
            <a:lvl4pPr marL="1600112" indent="-228587" eaLnBrk="0" hangingPunct="0">
              <a:defRPr>
                <a:solidFill>
                  <a:schemeClr val="tx1"/>
                </a:solidFill>
                <a:latin typeface="Arial" charset="0"/>
              </a:defRPr>
            </a:lvl4pPr>
            <a:lvl5pPr marL="2057287" indent="-228587" eaLnBrk="0" hangingPunct="0">
              <a:defRPr>
                <a:solidFill>
                  <a:schemeClr val="tx1"/>
                </a:solidFill>
                <a:latin typeface="Arial" charset="0"/>
              </a:defRPr>
            </a:lvl5pPr>
            <a:lvl6pPr marL="2514461" indent="-228587" eaLnBrk="0" fontAlgn="base" hangingPunct="0">
              <a:spcBef>
                <a:spcPct val="0"/>
              </a:spcBef>
              <a:spcAft>
                <a:spcPct val="0"/>
              </a:spcAft>
              <a:defRPr>
                <a:solidFill>
                  <a:schemeClr val="tx1"/>
                </a:solidFill>
                <a:latin typeface="Arial" charset="0"/>
              </a:defRPr>
            </a:lvl6pPr>
            <a:lvl7pPr marL="2971635" indent="-228587" eaLnBrk="0" fontAlgn="base" hangingPunct="0">
              <a:spcBef>
                <a:spcPct val="0"/>
              </a:spcBef>
              <a:spcAft>
                <a:spcPct val="0"/>
              </a:spcAft>
              <a:defRPr>
                <a:solidFill>
                  <a:schemeClr val="tx1"/>
                </a:solidFill>
                <a:latin typeface="Arial" charset="0"/>
              </a:defRPr>
            </a:lvl7pPr>
            <a:lvl8pPr marL="3428810" indent="-228587" eaLnBrk="0" fontAlgn="base" hangingPunct="0">
              <a:spcBef>
                <a:spcPct val="0"/>
              </a:spcBef>
              <a:spcAft>
                <a:spcPct val="0"/>
              </a:spcAft>
              <a:defRPr>
                <a:solidFill>
                  <a:schemeClr val="tx1"/>
                </a:solidFill>
                <a:latin typeface="Arial" charset="0"/>
              </a:defRPr>
            </a:lvl8pPr>
            <a:lvl9pPr marL="3885985" indent="-228587" eaLnBrk="0" fontAlgn="base" hangingPunct="0">
              <a:spcBef>
                <a:spcPct val="0"/>
              </a:spcBef>
              <a:spcAft>
                <a:spcPct val="0"/>
              </a:spcAft>
              <a:defRPr>
                <a:solidFill>
                  <a:schemeClr val="tx1"/>
                </a:solidFill>
                <a:latin typeface="Arial" charset="0"/>
              </a:defRPr>
            </a:lvl9pPr>
          </a:lstStyle>
          <a:p>
            <a:pPr eaLnBrk="1" hangingPunct="1"/>
            <a:fld id="{3F574555-2EB8-4751-8A8C-4F5E865F6ED6}" type="slidenum">
              <a:rPr lang="en-US" altLang="en-US"/>
              <a:pPr eaLnBrk="1" hangingPunct="1"/>
              <a:t>33</a:t>
            </a:fld>
            <a:endParaRPr lang="en-US" altLang="en-US"/>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306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B35C74B4-9042-4892-A05D-31E1CC2D2722}" type="slidenum">
              <a:rPr lang="en-US" altLang="en-US" smtClean="0"/>
              <a:pPr eaLnBrk="1" hangingPunct="1"/>
              <a:t>36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a:ln/>
        </p:spPr>
      </p:sp>
      <p:sp>
        <p:nvSpPr>
          <p:cNvPr id="312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0521" eaLnBrk="0" fontAlgn="base" hangingPunct="0">
              <a:spcBef>
                <a:spcPct val="30000"/>
              </a:spcBef>
              <a:spcAft>
                <a:spcPct val="0"/>
              </a:spcAft>
            </a:pPr>
            <a:endParaRPr lang="en-US" altLang="en-US" dirty="0">
              <a:latin typeface="Arial" pitchFamily="34" charset="0"/>
            </a:endParaRPr>
          </a:p>
        </p:txBody>
      </p:sp>
      <p:sp>
        <p:nvSpPr>
          <p:cNvPr id="312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15424" indent="-275162" eaLnBrk="0" hangingPunct="0">
              <a:defRPr>
                <a:solidFill>
                  <a:schemeClr val="tx1"/>
                </a:solidFill>
                <a:latin typeface="Arial" pitchFamily="34" charset="0"/>
              </a:defRPr>
            </a:lvl2pPr>
            <a:lvl3pPr marL="1100652" indent="-220130" eaLnBrk="0" hangingPunct="0">
              <a:defRPr>
                <a:solidFill>
                  <a:schemeClr val="tx1"/>
                </a:solidFill>
                <a:latin typeface="Arial" pitchFamily="34" charset="0"/>
              </a:defRPr>
            </a:lvl3pPr>
            <a:lvl4pPr marL="1540912" indent="-220130" eaLnBrk="0" hangingPunct="0">
              <a:defRPr>
                <a:solidFill>
                  <a:schemeClr val="tx1"/>
                </a:solidFill>
                <a:latin typeface="Arial" pitchFamily="34" charset="0"/>
              </a:defRPr>
            </a:lvl4pPr>
            <a:lvl5pPr marL="1981173" indent="-220130" eaLnBrk="0" hangingPunct="0">
              <a:defRPr>
                <a:solidFill>
                  <a:schemeClr val="tx1"/>
                </a:solidFill>
                <a:latin typeface="Arial" pitchFamily="34" charset="0"/>
              </a:defRPr>
            </a:lvl5pPr>
            <a:lvl6pPr marL="2421433" indent="-220130" eaLnBrk="0" fontAlgn="base" hangingPunct="0">
              <a:spcBef>
                <a:spcPct val="0"/>
              </a:spcBef>
              <a:spcAft>
                <a:spcPct val="0"/>
              </a:spcAft>
              <a:defRPr>
                <a:solidFill>
                  <a:schemeClr val="tx1"/>
                </a:solidFill>
                <a:latin typeface="Arial" pitchFamily="34" charset="0"/>
              </a:defRPr>
            </a:lvl6pPr>
            <a:lvl7pPr marL="2861694" indent="-220130" eaLnBrk="0" fontAlgn="base" hangingPunct="0">
              <a:spcBef>
                <a:spcPct val="0"/>
              </a:spcBef>
              <a:spcAft>
                <a:spcPct val="0"/>
              </a:spcAft>
              <a:defRPr>
                <a:solidFill>
                  <a:schemeClr val="tx1"/>
                </a:solidFill>
                <a:latin typeface="Arial" pitchFamily="34" charset="0"/>
              </a:defRPr>
            </a:lvl7pPr>
            <a:lvl8pPr marL="3301955" indent="-220130" eaLnBrk="0" fontAlgn="base" hangingPunct="0">
              <a:spcBef>
                <a:spcPct val="0"/>
              </a:spcBef>
              <a:spcAft>
                <a:spcPct val="0"/>
              </a:spcAft>
              <a:defRPr>
                <a:solidFill>
                  <a:schemeClr val="tx1"/>
                </a:solidFill>
                <a:latin typeface="Arial" pitchFamily="34" charset="0"/>
              </a:defRPr>
            </a:lvl8pPr>
            <a:lvl9pPr marL="3742215" indent="-220130" eaLnBrk="0" fontAlgn="base" hangingPunct="0">
              <a:spcBef>
                <a:spcPct val="0"/>
              </a:spcBef>
              <a:spcAft>
                <a:spcPct val="0"/>
              </a:spcAft>
              <a:defRPr>
                <a:solidFill>
                  <a:schemeClr val="tx1"/>
                </a:solidFill>
                <a:latin typeface="Arial" pitchFamily="34" charset="0"/>
              </a:defRPr>
            </a:lvl9pPr>
          </a:lstStyle>
          <a:p>
            <a:pPr eaLnBrk="1" hangingPunct="1"/>
            <a:fld id="{3C704166-B749-4DAF-A514-D984ADE067B6}" type="slidenum">
              <a:rPr lang="en-US" altLang="en-US" smtClean="0">
                <a:solidFill>
                  <a:prstClr val="black"/>
                </a:solidFill>
              </a:rPr>
              <a:pPr eaLnBrk="1" hangingPunct="1"/>
              <a:t>37</a:t>
            </a:fld>
            <a:endParaRPr lang="en-US"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a:ln/>
        </p:spPr>
      </p:sp>
      <p:sp>
        <p:nvSpPr>
          <p:cNvPr id="340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340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4453BC40-73E1-4DDF-BD09-7EF3C2FFFEE6}" type="slidenum">
              <a:rPr lang="en-US" altLang="en-US" smtClean="0"/>
              <a:pPr eaLnBrk="1" hangingPunct="1"/>
              <a:t>38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a:ln/>
        </p:spPr>
      </p:sp>
      <p:sp>
        <p:nvSpPr>
          <p:cNvPr id="342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342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DF541333-2E9E-4152-9AB2-0269A1CF099F}" type="slidenum">
              <a:rPr lang="en-US" altLang="en-US" smtClean="0"/>
              <a:pPr eaLnBrk="1" hangingPunct="1"/>
              <a:t>39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09" indent="-285734" eaLnBrk="0" hangingPunct="0">
              <a:defRPr>
                <a:solidFill>
                  <a:schemeClr val="tx1"/>
                </a:solidFill>
                <a:latin typeface="Arial" charset="0"/>
              </a:defRPr>
            </a:lvl2pPr>
            <a:lvl3pPr marL="1142937" indent="-228587" eaLnBrk="0" hangingPunct="0">
              <a:defRPr>
                <a:solidFill>
                  <a:schemeClr val="tx1"/>
                </a:solidFill>
                <a:latin typeface="Arial" charset="0"/>
              </a:defRPr>
            </a:lvl3pPr>
            <a:lvl4pPr marL="1600112" indent="-228587" eaLnBrk="0" hangingPunct="0">
              <a:defRPr>
                <a:solidFill>
                  <a:schemeClr val="tx1"/>
                </a:solidFill>
                <a:latin typeface="Arial" charset="0"/>
              </a:defRPr>
            </a:lvl4pPr>
            <a:lvl5pPr marL="2057287" indent="-228587" eaLnBrk="0" hangingPunct="0">
              <a:defRPr>
                <a:solidFill>
                  <a:schemeClr val="tx1"/>
                </a:solidFill>
                <a:latin typeface="Arial" charset="0"/>
              </a:defRPr>
            </a:lvl5pPr>
            <a:lvl6pPr marL="2514461" indent="-228587" eaLnBrk="0" fontAlgn="base" hangingPunct="0">
              <a:spcBef>
                <a:spcPct val="0"/>
              </a:spcBef>
              <a:spcAft>
                <a:spcPct val="0"/>
              </a:spcAft>
              <a:defRPr>
                <a:solidFill>
                  <a:schemeClr val="tx1"/>
                </a:solidFill>
                <a:latin typeface="Arial" charset="0"/>
              </a:defRPr>
            </a:lvl6pPr>
            <a:lvl7pPr marL="2971635" indent="-228587" eaLnBrk="0" fontAlgn="base" hangingPunct="0">
              <a:spcBef>
                <a:spcPct val="0"/>
              </a:spcBef>
              <a:spcAft>
                <a:spcPct val="0"/>
              </a:spcAft>
              <a:defRPr>
                <a:solidFill>
                  <a:schemeClr val="tx1"/>
                </a:solidFill>
                <a:latin typeface="Arial" charset="0"/>
              </a:defRPr>
            </a:lvl7pPr>
            <a:lvl8pPr marL="3428810" indent="-228587" eaLnBrk="0" fontAlgn="base" hangingPunct="0">
              <a:spcBef>
                <a:spcPct val="0"/>
              </a:spcBef>
              <a:spcAft>
                <a:spcPct val="0"/>
              </a:spcAft>
              <a:defRPr>
                <a:solidFill>
                  <a:schemeClr val="tx1"/>
                </a:solidFill>
                <a:latin typeface="Arial" charset="0"/>
              </a:defRPr>
            </a:lvl8pPr>
            <a:lvl9pPr marL="3885985" indent="-228587" eaLnBrk="0" fontAlgn="base" hangingPunct="0">
              <a:spcBef>
                <a:spcPct val="0"/>
              </a:spcBef>
              <a:spcAft>
                <a:spcPct val="0"/>
              </a:spcAft>
              <a:defRPr>
                <a:solidFill>
                  <a:schemeClr val="tx1"/>
                </a:solidFill>
                <a:latin typeface="Arial" charset="0"/>
              </a:defRPr>
            </a:lvl9pPr>
          </a:lstStyle>
          <a:p>
            <a:pPr eaLnBrk="1" hangingPunct="1"/>
            <a:fld id="{21F7AB65-F1FE-44D6-B1FE-42F2B19E25CE}" type="slidenum">
              <a:rPr lang="en-US" altLang="en-US"/>
              <a:pPr eaLnBrk="1" hangingPunct="1"/>
              <a:t>5</a:t>
            </a:fld>
            <a:endParaRPr lang="en-US" altLang="en-US"/>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a:ln/>
        </p:spPr>
      </p:sp>
      <p:sp>
        <p:nvSpPr>
          <p:cNvPr id="335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335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AD3EE849-348C-4464-8E93-824D95CC99B9}" type="slidenum">
              <a:rPr lang="en-US" altLang="en-US" smtClean="0"/>
              <a:pPr eaLnBrk="1" hangingPunct="1"/>
              <a:t>40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ln/>
        </p:spPr>
      </p:sp>
      <p:sp>
        <p:nvSpPr>
          <p:cNvPr id="336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336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7432BF9C-2E02-45A2-96A3-0911ED134750}" type="slidenum">
              <a:rPr lang="en-US" altLang="en-US" smtClean="0"/>
              <a:pPr eaLnBrk="1" hangingPunct="1"/>
              <a:t>41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C629EFA0-6038-4684-8717-4F1FA01CC424}" type="slidenum">
              <a:rPr lang="en-US" altLang="en-US" smtClean="0"/>
              <a:pPr eaLnBrk="1" hangingPunct="1"/>
              <a:t>45</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a:ln/>
        </p:spPr>
      </p:sp>
      <p:sp>
        <p:nvSpPr>
          <p:cNvPr id="311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311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5D22A42E-1A4A-4875-90E2-42A9EBC3C9BE}" type="slidenum">
              <a:rPr lang="en-US" altLang="en-US" smtClean="0"/>
              <a:pPr eaLnBrk="1" hangingPunct="1"/>
              <a:t>46</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 </a:t>
            </a:r>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FAA70C29-3482-40B2-9EB4-5AA07301DA89}" type="slidenum">
              <a:rPr lang="en-US" altLang="en-US" smtClean="0"/>
              <a:pPr eaLnBrk="1" hangingPunct="1"/>
              <a:t>47</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25FE26F3-095E-45FE-8DAB-9E1C512D11A8}" type="slidenum">
              <a:rPr lang="en-US" altLang="en-US" smtClean="0"/>
              <a:pPr eaLnBrk="1" hangingPunct="1"/>
              <a:t>48</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E73FA796-D5AF-4547-8212-9ACDA7A15424}" type="slidenum">
              <a:rPr lang="en-US" altLang="en-US" smtClean="0"/>
              <a:pPr eaLnBrk="1" hangingPunct="1"/>
              <a:t>49</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90A287A8-8B58-44E9-83B0-F62F0E0C9E0B}" type="slidenum">
              <a:rPr lang="en-US" altLang="en-US" smtClean="0"/>
              <a:pPr eaLnBrk="1" hangingPunct="1"/>
              <a:t>50</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886572E8-90B3-46BF-AA3E-16955F06FBAB}" type="slidenum">
              <a:rPr lang="en-US" altLang="en-US" smtClean="0"/>
              <a:pPr eaLnBrk="1" hangingPunct="1"/>
              <a:t>51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7E990591-437B-46A1-97EB-E4776E74987F}" type="slidenum">
              <a:rPr lang="en-US" altLang="en-US" smtClean="0"/>
              <a:pPr eaLnBrk="1" hangingPunct="1"/>
              <a:t>52</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BA7FC678-BFF6-4738-9035-8866524FD46A}" type="slidenum">
              <a:rPr lang="en-US" altLang="en-US" smtClean="0"/>
              <a:pPr eaLnBrk="1" hangingPunct="1"/>
              <a:t>53</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E5A3A2-8DF0-4818-AF35-667E7A97BC39}" type="slidenum">
              <a:rPr lang="en-US" smtClean="0"/>
              <a:pPr>
                <a:defRPr/>
              </a:pPr>
              <a:t>57</a:t>
            </a:fld>
            <a:endParaRPr lang="en-US" dirty="0"/>
          </a:p>
        </p:txBody>
      </p:sp>
    </p:spTree>
    <p:extLst>
      <p:ext uri="{BB962C8B-B14F-4D97-AF65-F5344CB8AC3E}">
        <p14:creationId xmlns:p14="http://schemas.microsoft.com/office/powerpoint/2010/main" val="677144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286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2AB4E985-5476-46FE-99D2-A0C3E7CFAFC3}" type="slidenum">
              <a:rPr lang="en-US" altLang="en-US" smtClean="0"/>
              <a:pPr eaLnBrk="1" hangingPunct="1"/>
              <a:t>9</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09" indent="-285734" eaLnBrk="0" hangingPunct="0">
              <a:defRPr>
                <a:solidFill>
                  <a:schemeClr val="tx1"/>
                </a:solidFill>
                <a:latin typeface="Arial" charset="0"/>
              </a:defRPr>
            </a:lvl2pPr>
            <a:lvl3pPr marL="1142937" indent="-228587" eaLnBrk="0" hangingPunct="0">
              <a:defRPr>
                <a:solidFill>
                  <a:schemeClr val="tx1"/>
                </a:solidFill>
                <a:latin typeface="Arial" charset="0"/>
              </a:defRPr>
            </a:lvl3pPr>
            <a:lvl4pPr marL="1600112" indent="-228587" eaLnBrk="0" hangingPunct="0">
              <a:defRPr>
                <a:solidFill>
                  <a:schemeClr val="tx1"/>
                </a:solidFill>
                <a:latin typeface="Arial" charset="0"/>
              </a:defRPr>
            </a:lvl4pPr>
            <a:lvl5pPr marL="2057287" indent="-228587" eaLnBrk="0" hangingPunct="0">
              <a:defRPr>
                <a:solidFill>
                  <a:schemeClr val="tx1"/>
                </a:solidFill>
                <a:latin typeface="Arial" charset="0"/>
              </a:defRPr>
            </a:lvl5pPr>
            <a:lvl6pPr marL="2514461" indent="-228587" eaLnBrk="0" fontAlgn="base" hangingPunct="0">
              <a:spcBef>
                <a:spcPct val="0"/>
              </a:spcBef>
              <a:spcAft>
                <a:spcPct val="0"/>
              </a:spcAft>
              <a:defRPr>
                <a:solidFill>
                  <a:schemeClr val="tx1"/>
                </a:solidFill>
                <a:latin typeface="Arial" charset="0"/>
              </a:defRPr>
            </a:lvl6pPr>
            <a:lvl7pPr marL="2971635" indent="-228587" eaLnBrk="0" fontAlgn="base" hangingPunct="0">
              <a:spcBef>
                <a:spcPct val="0"/>
              </a:spcBef>
              <a:spcAft>
                <a:spcPct val="0"/>
              </a:spcAft>
              <a:defRPr>
                <a:solidFill>
                  <a:schemeClr val="tx1"/>
                </a:solidFill>
                <a:latin typeface="Arial" charset="0"/>
              </a:defRPr>
            </a:lvl7pPr>
            <a:lvl8pPr marL="3428810" indent="-228587" eaLnBrk="0" fontAlgn="base" hangingPunct="0">
              <a:spcBef>
                <a:spcPct val="0"/>
              </a:spcBef>
              <a:spcAft>
                <a:spcPct val="0"/>
              </a:spcAft>
              <a:defRPr>
                <a:solidFill>
                  <a:schemeClr val="tx1"/>
                </a:solidFill>
                <a:latin typeface="Arial" charset="0"/>
              </a:defRPr>
            </a:lvl8pPr>
            <a:lvl9pPr marL="3885985" indent="-228587" eaLnBrk="0" fontAlgn="base" hangingPunct="0">
              <a:spcBef>
                <a:spcPct val="0"/>
              </a:spcBef>
              <a:spcAft>
                <a:spcPct val="0"/>
              </a:spcAft>
              <a:defRPr>
                <a:solidFill>
                  <a:schemeClr val="tx1"/>
                </a:solidFill>
                <a:latin typeface="Arial" charset="0"/>
              </a:defRPr>
            </a:lvl9pPr>
          </a:lstStyle>
          <a:p>
            <a:pPr eaLnBrk="1" hangingPunct="1"/>
            <a:fld id="{5FD30F7D-1044-4D26-9158-529F0271B690}" type="slidenum">
              <a:rPr lang="en-US" altLang="en-US"/>
              <a:pPr eaLnBrk="1" hangingPunct="1"/>
              <a:t>17</a:t>
            </a:fld>
            <a:endParaRPr lang="en-US" altLang="en-US"/>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288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95B6E943-FEDE-4C56-BAD3-187134122E8E}" type="slidenum">
              <a:rPr lang="en-US" altLang="en-US" smtClean="0"/>
              <a:pPr eaLnBrk="1" hangingPunct="1"/>
              <a:t>18</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380999" y="-95250"/>
            <a:ext cx="2590801" cy="3886200"/>
          </a:xfrm>
          <a:prstGeom prst="rect">
            <a:avLst/>
          </a:prstGeom>
          <a:solidFill>
            <a:srgbClr val="EB002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Picture Placeholder 4"/>
          <p:cNvSpPr>
            <a:spLocks noGrp="1"/>
          </p:cNvSpPr>
          <p:nvPr>
            <p:ph type="pic" sz="quarter" idx="11" hasCustomPrompt="1"/>
          </p:nvPr>
        </p:nvSpPr>
        <p:spPr>
          <a:xfrm>
            <a:off x="723899" y="2266950"/>
            <a:ext cx="1905000" cy="2438400"/>
          </a:xfrm>
          <a:solidFill>
            <a:schemeClr val="bg2"/>
          </a:solidFill>
          <a:ln w="57150">
            <a:solidFill>
              <a:schemeClr val="bg1"/>
            </a:solidFill>
          </a:ln>
          <a:effectLst>
            <a:outerShdw blurRad="50800" dist="38100" dir="5400000" algn="t" rotWithShape="0">
              <a:prstClr val="black">
                <a:alpha val="40000"/>
              </a:prstClr>
            </a:outerShdw>
          </a:effectLst>
        </p:spPr>
        <p:txBody>
          <a:bodyPr>
            <a:normAutofit/>
          </a:bodyPr>
          <a:lstStyle>
            <a:lvl1pPr>
              <a:defRPr sz="1600" baseline="0"/>
            </a:lvl1pPr>
          </a:lstStyle>
          <a:p>
            <a:r>
              <a:rPr lang="en-US" dirty="0"/>
              <a:t>Headshot photo</a:t>
            </a:r>
          </a:p>
        </p:txBody>
      </p:sp>
      <p:sp>
        <p:nvSpPr>
          <p:cNvPr id="14" name="Content Placeholder 2"/>
          <p:cNvSpPr>
            <a:spLocks noGrp="1"/>
          </p:cNvSpPr>
          <p:nvPr>
            <p:ph sz="quarter" idx="12"/>
          </p:nvPr>
        </p:nvSpPr>
        <p:spPr>
          <a:xfrm>
            <a:off x="3429000" y="514350"/>
            <a:ext cx="5334000" cy="4038600"/>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p:cNvSpPr>
            <a:spLocks noGrp="1"/>
          </p:cNvSpPr>
          <p:nvPr>
            <p:ph type="body" sz="quarter" idx="13"/>
          </p:nvPr>
        </p:nvSpPr>
        <p:spPr>
          <a:xfrm>
            <a:off x="685800" y="209550"/>
            <a:ext cx="1981200" cy="1905000"/>
          </a:xfrm>
        </p:spPr>
        <p:txBody>
          <a:bodyPr>
            <a:noAutofit/>
          </a:bodyPr>
          <a:lstStyle>
            <a:lvl1pPr marL="0" indent="0">
              <a:buNone/>
              <a:defRPr sz="18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1851910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FIS-GCA-Horizontal full image- footer overla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202622"/>
            <a:ext cx="4191000" cy="857250"/>
          </a:xfrm>
        </p:spPr>
        <p:txBody>
          <a:bodyPr>
            <a:noAutofit/>
          </a:bodyPr>
          <a:lstStyle>
            <a:lvl1pPr>
              <a:defRPr sz="3200"/>
            </a:lvl1pPr>
          </a:lstStyle>
          <a:p>
            <a:pPr algn="l"/>
            <a:r>
              <a:rPr lang="en-US" dirty="0">
                <a:solidFill>
                  <a:schemeClr val="accent1">
                    <a:lumMod val="50000"/>
                  </a:schemeClr>
                </a:solidFill>
              </a:rPr>
              <a:t>Title</a:t>
            </a:r>
          </a:p>
        </p:txBody>
      </p:sp>
      <p:pic>
        <p:nvPicPr>
          <p:cNvPr id="6" name="Picture Placeholder 4"/>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2" y="0"/>
            <a:ext cx="9143998" cy="5143499"/>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89428"/>
          <a:stretch/>
        </p:blipFill>
        <p:spPr>
          <a:xfrm>
            <a:off x="-152400" y="4595191"/>
            <a:ext cx="9372600" cy="555702"/>
          </a:xfrm>
          <a:prstGeom prst="rect">
            <a:avLst/>
          </a:prstGeom>
        </p:spPr>
      </p:pic>
      <p:sp>
        <p:nvSpPr>
          <p:cNvPr id="8" name="Text Placeholder 8"/>
          <p:cNvSpPr>
            <a:spLocks noGrp="1"/>
          </p:cNvSpPr>
          <p:nvPr>
            <p:ph type="body" sz="half" idx="2"/>
          </p:nvPr>
        </p:nvSpPr>
        <p:spPr>
          <a:xfrm>
            <a:off x="228600" y="4705351"/>
            <a:ext cx="5943600" cy="381000"/>
          </a:xfrm>
        </p:spPr>
        <p:txBody>
          <a:bodyPr>
            <a:noAutofit/>
          </a:bodyPr>
          <a:lstStyle>
            <a:lvl1pPr>
              <a:defRPr sz="1800"/>
            </a:lvl1pPr>
          </a:lstStyle>
          <a:p>
            <a:pPr lvl="0"/>
            <a:r>
              <a:rPr lang="en-US">
                <a:solidFill>
                  <a:srgbClr val="002D73"/>
                </a:solidFill>
              </a:rPr>
              <a:t>Click to edit Master text styles</a:t>
            </a:r>
          </a:p>
        </p:txBody>
      </p:sp>
      <p:pic>
        <p:nvPicPr>
          <p:cNvPr id="5" name="Picture Placeholder 4"/>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3" b="7813"/>
          <a:stretch/>
        </p:blipFill>
        <p:spPr>
          <a:xfrm>
            <a:off x="2" y="0"/>
            <a:ext cx="9143998" cy="514349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9428"/>
          <a:stretch/>
        </p:blipFill>
        <p:spPr>
          <a:xfrm>
            <a:off x="-152400" y="4595191"/>
            <a:ext cx="9372600" cy="555702"/>
          </a:xfrm>
          <a:prstGeom prst="rect">
            <a:avLst/>
          </a:prstGeom>
        </p:spPr>
      </p:pic>
      <p:sp>
        <p:nvSpPr>
          <p:cNvPr id="3" name="Picture Placeholder 2"/>
          <p:cNvSpPr>
            <a:spLocks noGrp="1"/>
          </p:cNvSpPr>
          <p:nvPr>
            <p:ph type="pic" sz="quarter" idx="10"/>
          </p:nvPr>
        </p:nvSpPr>
        <p:spPr>
          <a:xfrm>
            <a:off x="0" y="0"/>
            <a:ext cx="9144000" cy="4629150"/>
          </a:xfrm>
        </p:spPr>
        <p:txBody>
          <a:bodyPr/>
          <a:lstStyle/>
          <a:p>
            <a:r>
              <a:rPr lang="en-US"/>
              <a:t>Click icon to add picture</a:t>
            </a:r>
          </a:p>
        </p:txBody>
      </p:sp>
      <p:sp>
        <p:nvSpPr>
          <p:cNvPr id="11" name="Title 4"/>
          <p:cNvSpPr txBox="1">
            <a:spLocks/>
          </p:cNvSpPr>
          <p:nvPr userDrawn="1"/>
        </p:nvSpPr>
        <p:spPr>
          <a:xfrm>
            <a:off x="76200" y="4705350"/>
            <a:ext cx="7620000" cy="381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931567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FIS-GCA-Photo Color Box with text">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0" y="0"/>
            <a:ext cx="9144000" cy="4629150"/>
          </a:xfrm>
        </p:spPr>
        <p:txBody>
          <a:bodyPr/>
          <a:lstStyle/>
          <a:p>
            <a:r>
              <a:rPr lang="en-US"/>
              <a:t>Click icon to add picture</a:t>
            </a:r>
          </a:p>
        </p:txBody>
      </p:sp>
      <p:sp>
        <p:nvSpPr>
          <p:cNvPr id="12" name="Title 1"/>
          <p:cNvSpPr>
            <a:spLocks noGrp="1"/>
          </p:cNvSpPr>
          <p:nvPr>
            <p:ph type="title" hasCustomPrompt="1"/>
          </p:nvPr>
        </p:nvSpPr>
        <p:spPr>
          <a:xfrm>
            <a:off x="457200" y="205979"/>
            <a:ext cx="8229600" cy="857250"/>
          </a:xfrm>
        </p:spPr>
        <p:txBody>
          <a:bodyPr/>
          <a:lstStyle>
            <a:lvl1pPr>
              <a:defRPr/>
            </a:lvl1pPr>
          </a:lstStyle>
          <a:p>
            <a:pPr algn="l"/>
            <a:r>
              <a:rPr lang="en-US" dirty="0">
                <a:solidFill>
                  <a:schemeClr val="accent1">
                    <a:lumMod val="50000"/>
                  </a:schemeClr>
                </a:solidFill>
              </a:rPr>
              <a:t>Title</a:t>
            </a:r>
          </a:p>
        </p:txBody>
      </p:sp>
      <p:pic>
        <p:nvPicPr>
          <p:cNvPr id="5" name="Picture Placeholder 4"/>
          <p:cNvPicPr>
            <a:picLocks noChangeAspect="1"/>
          </p:cNvPicPr>
          <p:nvPr/>
        </p:nvPicPr>
        <p:blipFill rotWithShape="1">
          <a:blip r:embed="rId2" cstate="print">
            <a:extLst>
              <a:ext uri="{28A0092B-C50C-407E-A947-70E740481C1C}">
                <a14:useLocalDpi xmlns:a14="http://schemas.microsoft.com/office/drawing/2010/main" val="0"/>
              </a:ext>
            </a:extLst>
          </a:blip>
          <a:srcRect t="31250" b="31250"/>
          <a:stretch/>
        </p:blipFill>
        <p:spPr>
          <a:xfrm>
            <a:off x="0" y="0"/>
            <a:ext cx="9144000" cy="5143500"/>
          </a:xfrm>
          <a:prstGeom prst="rect">
            <a:avLst/>
          </a:prstGeom>
        </p:spPr>
      </p:pic>
      <p:sp>
        <p:nvSpPr>
          <p:cNvPr id="6" name="Rectangle 5"/>
          <p:cNvSpPr/>
          <p:nvPr/>
        </p:nvSpPr>
        <p:spPr>
          <a:xfrm>
            <a:off x="457200" y="-95250"/>
            <a:ext cx="1981202" cy="2743200"/>
          </a:xfrm>
          <a:prstGeom prst="rect">
            <a:avLst/>
          </a:prstGeom>
          <a:solidFill>
            <a:srgbClr val="EB0029">
              <a:alpha val="65098"/>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9428"/>
          <a:stretch/>
        </p:blipFill>
        <p:spPr>
          <a:xfrm>
            <a:off x="-152400" y="4595191"/>
            <a:ext cx="9372600" cy="555702"/>
          </a:xfrm>
          <a:prstGeom prst="rect">
            <a:avLst/>
          </a:prstGeom>
        </p:spPr>
      </p:pic>
      <p:sp>
        <p:nvSpPr>
          <p:cNvPr id="15" name="Picture Placeholder 14"/>
          <p:cNvSpPr>
            <a:spLocks noGrp="1"/>
          </p:cNvSpPr>
          <p:nvPr>
            <p:ph type="pic" sz="quarter" idx="13"/>
          </p:nvPr>
        </p:nvSpPr>
        <p:spPr>
          <a:xfrm>
            <a:off x="0" y="0"/>
            <a:ext cx="9144000" cy="4629150"/>
          </a:xfrm>
        </p:spPr>
        <p:txBody>
          <a:bodyPr/>
          <a:lstStyle>
            <a:lvl1pPr marL="0" indent="0" algn="ctr">
              <a:buNone/>
              <a:defRPr/>
            </a:lvl1pPr>
          </a:lstStyle>
          <a:p>
            <a:r>
              <a:rPr lang="en-US"/>
              <a:t>Click icon to add picture</a:t>
            </a:r>
          </a:p>
        </p:txBody>
      </p:sp>
      <p:sp>
        <p:nvSpPr>
          <p:cNvPr id="10" name="Rectangle 9"/>
          <p:cNvSpPr/>
          <p:nvPr userDrawn="1"/>
        </p:nvSpPr>
        <p:spPr>
          <a:xfrm>
            <a:off x="457200" y="-95250"/>
            <a:ext cx="1981202" cy="2743200"/>
          </a:xfrm>
          <a:prstGeom prst="rect">
            <a:avLst/>
          </a:prstGeom>
          <a:solidFill>
            <a:schemeClr val="accent5">
              <a:alpha val="65098"/>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89428"/>
          <a:stretch/>
        </p:blipFill>
        <p:spPr>
          <a:xfrm>
            <a:off x="-152400" y="4595191"/>
            <a:ext cx="9372600" cy="555702"/>
          </a:xfrm>
          <a:prstGeom prst="rect">
            <a:avLst/>
          </a:prstGeom>
        </p:spPr>
      </p:pic>
      <p:sp>
        <p:nvSpPr>
          <p:cNvPr id="16" name="Title 4"/>
          <p:cNvSpPr txBox="1">
            <a:spLocks/>
          </p:cNvSpPr>
          <p:nvPr userDrawn="1"/>
        </p:nvSpPr>
        <p:spPr>
          <a:xfrm>
            <a:off x="76200" y="4705350"/>
            <a:ext cx="7620000" cy="381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594360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FIS-Text Conten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81000" y="1200150"/>
            <a:ext cx="8382000" cy="3352800"/>
          </a:xfrm>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a:xfrm>
            <a:off x="381000" y="205978"/>
            <a:ext cx="8305800" cy="85725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294960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FIS-Section Header with bullets VFIS ic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24800" y="-247650"/>
            <a:ext cx="1450851" cy="3578563"/>
          </a:xfrm>
          <a:prstGeom prst="rect">
            <a:avLst/>
          </a:prstGeom>
          <a:noFill/>
          <a:ln>
            <a:noFill/>
          </a:ln>
        </p:spPr>
      </p:pic>
      <p:sp>
        <p:nvSpPr>
          <p:cNvPr id="5" name="Content Placeholder 2"/>
          <p:cNvSpPr>
            <a:spLocks noGrp="1"/>
          </p:cNvSpPr>
          <p:nvPr>
            <p:ph sz="quarter" idx="10"/>
          </p:nvPr>
        </p:nvSpPr>
        <p:spPr>
          <a:xfrm>
            <a:off x="381000" y="1200150"/>
            <a:ext cx="7696200" cy="3352800"/>
          </a:xfrm>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81000" y="205978"/>
            <a:ext cx="8305800" cy="85725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4282866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FIS-Content and Verticle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0231" y="0"/>
            <a:ext cx="3857625" cy="51435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4999073" y="-132021"/>
            <a:ext cx="1118725" cy="2765152"/>
          </a:xfrm>
          <a:prstGeom prst="rect">
            <a:avLst/>
          </a:prstGeom>
        </p:spPr>
      </p:pic>
      <p:pic>
        <p:nvPicPr>
          <p:cNvPr id="15" name="Picture 14"/>
          <p:cNvPicPr>
            <a:picLocks noChangeAspect="1"/>
          </p:cNvPicPr>
          <p:nvPr userDrawn="1"/>
        </p:nvPicPr>
        <p:blipFill rotWithShape="1">
          <a:blip r:embed="rId4" cstate="print">
            <a:extLst>
              <a:ext uri="{28A0092B-C50C-407E-A947-70E740481C1C}">
                <a14:useLocalDpi xmlns:a14="http://schemas.microsoft.com/office/drawing/2010/main" val="0"/>
              </a:ext>
            </a:extLst>
          </a:blip>
          <a:srcRect t="89428"/>
          <a:stretch/>
        </p:blipFill>
        <p:spPr>
          <a:xfrm>
            <a:off x="10482" y="4599709"/>
            <a:ext cx="9133518" cy="543791"/>
          </a:xfrm>
          <a:prstGeom prst="rect">
            <a:avLst/>
          </a:prstGeom>
        </p:spPr>
      </p:pic>
      <p:sp>
        <p:nvSpPr>
          <p:cNvPr id="7" name="Content Placeholder 2"/>
          <p:cNvSpPr>
            <a:spLocks noGrp="1"/>
          </p:cNvSpPr>
          <p:nvPr>
            <p:ph sz="quarter" idx="10"/>
          </p:nvPr>
        </p:nvSpPr>
        <p:spPr>
          <a:xfrm>
            <a:off x="381000" y="1200150"/>
            <a:ext cx="4613945" cy="3352800"/>
          </a:xfrm>
        </p:spPr>
        <p:txBody>
          <a:bodyPr>
            <a:normAutofit/>
          </a:bodyPr>
          <a:lstStyle>
            <a:lvl1pPr>
              <a:defRPr sz="2400">
                <a:solidFill>
                  <a:schemeClr val="bg2">
                    <a:lumMod val="10000"/>
                  </a:schemeClr>
                </a:solidFill>
              </a:defRPr>
            </a:lvl1pPr>
            <a:lvl2pPr>
              <a:defRPr sz="2000">
                <a:solidFill>
                  <a:schemeClr val="bg2">
                    <a:lumMod val="10000"/>
                  </a:schemeClr>
                </a:solidFill>
              </a:defRPr>
            </a:lvl2pPr>
            <a:lvl3pPr>
              <a:defRPr sz="1800">
                <a:solidFill>
                  <a:schemeClr val="bg2">
                    <a:lumMod val="10000"/>
                  </a:schemeClr>
                </a:solidFill>
              </a:defRPr>
            </a:lvl3pPr>
            <a:lvl4pPr>
              <a:defRPr sz="1600">
                <a:solidFill>
                  <a:schemeClr val="bg2">
                    <a:lumMod val="10000"/>
                  </a:schemeClr>
                </a:solidFill>
              </a:defRPr>
            </a:lvl4pPr>
            <a:lvl5pPr>
              <a:defRPr sz="1600">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1"/>
          </p:nvPr>
        </p:nvSpPr>
        <p:spPr>
          <a:xfrm>
            <a:off x="5075963" y="0"/>
            <a:ext cx="4068037" cy="4629150"/>
          </a:xfrm>
        </p:spPr>
        <p:txBody>
          <a:bodyPr/>
          <a:lstStyle/>
          <a:p>
            <a:r>
              <a:rPr lang="en-US"/>
              <a:t>Click icon to add picture</a:t>
            </a:r>
          </a:p>
        </p:txBody>
      </p:sp>
      <p:sp>
        <p:nvSpPr>
          <p:cNvPr id="4" name="Title 3"/>
          <p:cNvSpPr>
            <a:spLocks noGrp="1"/>
          </p:cNvSpPr>
          <p:nvPr>
            <p:ph type="title" hasCustomPrompt="1"/>
          </p:nvPr>
        </p:nvSpPr>
        <p:spPr>
          <a:xfrm>
            <a:off x="381000" y="209550"/>
            <a:ext cx="4618073" cy="857250"/>
          </a:xfrm>
        </p:spPr>
        <p:txBody>
          <a:bodyPr>
            <a:normAutofit/>
          </a:bodyPr>
          <a:lstStyle>
            <a:lvl1pPr algn="l">
              <a:defRPr sz="3600" baseline="0"/>
            </a:lvl1pPr>
          </a:lstStyle>
          <a:p>
            <a:r>
              <a:rPr lang="en-US" dirty="0"/>
              <a:t>Click to Edit</a:t>
            </a:r>
          </a:p>
        </p:txBody>
      </p:sp>
    </p:spTree>
    <p:extLst>
      <p:ext uri="{BB962C8B-B14F-4D97-AF65-F5344CB8AC3E}">
        <p14:creationId xmlns:p14="http://schemas.microsoft.com/office/powerpoint/2010/main" val="4046975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FIS-Horizontal full image- footer overlay">
    <p:spTree>
      <p:nvGrpSpPr>
        <p:cNvPr id="1" name=""/>
        <p:cNvGrpSpPr/>
        <p:nvPr/>
      </p:nvGrpSpPr>
      <p:grpSpPr>
        <a:xfrm>
          <a:off x="0" y="0"/>
          <a:ext cx="0" cy="0"/>
          <a:chOff x="0" y="0"/>
          <a:chExt cx="0" cy="0"/>
        </a:xfrm>
      </p:grpSpPr>
      <p:pic>
        <p:nvPicPr>
          <p:cNvPr id="6" name="Picture Placeholder 4"/>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3" b="7813"/>
          <a:stretch/>
        </p:blipFill>
        <p:spPr>
          <a:xfrm>
            <a:off x="2" y="0"/>
            <a:ext cx="9143998" cy="514349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9428"/>
          <a:stretch/>
        </p:blipFill>
        <p:spPr>
          <a:xfrm>
            <a:off x="10482" y="4599709"/>
            <a:ext cx="9133518" cy="543791"/>
          </a:xfrm>
          <a:prstGeom prst="rect">
            <a:avLst/>
          </a:prstGeom>
        </p:spPr>
      </p:pic>
      <p:sp>
        <p:nvSpPr>
          <p:cNvPr id="4" name="Picture Placeholder 3"/>
          <p:cNvSpPr>
            <a:spLocks noGrp="1"/>
          </p:cNvSpPr>
          <p:nvPr>
            <p:ph type="pic" sz="quarter" idx="10"/>
          </p:nvPr>
        </p:nvSpPr>
        <p:spPr>
          <a:xfrm>
            <a:off x="0" y="0"/>
            <a:ext cx="9144000" cy="4629150"/>
          </a:xfrm>
        </p:spPr>
        <p:txBody>
          <a:bodyPr/>
          <a:lstStyle/>
          <a:p>
            <a:r>
              <a:rPr lang="en-US"/>
              <a:t>Click icon to add picture</a:t>
            </a:r>
          </a:p>
        </p:txBody>
      </p:sp>
      <p:sp>
        <p:nvSpPr>
          <p:cNvPr id="5" name="Title 4"/>
          <p:cNvSpPr>
            <a:spLocks noGrp="1"/>
          </p:cNvSpPr>
          <p:nvPr>
            <p:ph type="title"/>
          </p:nvPr>
        </p:nvSpPr>
        <p:spPr>
          <a:xfrm>
            <a:off x="76200" y="4705350"/>
            <a:ext cx="7620000" cy="381000"/>
          </a:xfrm>
        </p:spPr>
        <p:txBody>
          <a:bodyPr>
            <a:noAutofit/>
          </a:bodyPr>
          <a:lstStyle>
            <a:lvl1pPr algn="l">
              <a:defRPr sz="2000"/>
            </a:lvl1pPr>
          </a:lstStyle>
          <a:p>
            <a:r>
              <a:rPr lang="en-US"/>
              <a:t>Click to edit Master title style</a:t>
            </a:r>
          </a:p>
        </p:txBody>
      </p:sp>
    </p:spTree>
    <p:extLst>
      <p:ext uri="{BB962C8B-B14F-4D97-AF65-F5344CB8AC3E}">
        <p14:creationId xmlns:p14="http://schemas.microsoft.com/office/powerpoint/2010/main" val="2931567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FIS-Photo Color Box with text">
    <p:spTree>
      <p:nvGrpSpPr>
        <p:cNvPr id="1" name=""/>
        <p:cNvGrpSpPr/>
        <p:nvPr/>
      </p:nvGrpSpPr>
      <p:grpSpPr>
        <a:xfrm>
          <a:off x="0" y="0"/>
          <a:ext cx="0" cy="0"/>
          <a:chOff x="0" y="0"/>
          <a:chExt cx="0" cy="0"/>
        </a:xfrm>
      </p:grpSpPr>
      <p:pic>
        <p:nvPicPr>
          <p:cNvPr id="5" name="Picture Placeholder 4"/>
          <p:cNvPicPr>
            <a:picLocks noChangeAspect="1"/>
          </p:cNvPicPr>
          <p:nvPr userDrawn="1"/>
        </p:nvPicPr>
        <p:blipFill rotWithShape="1">
          <a:blip r:embed="rId2" cstate="print">
            <a:extLst>
              <a:ext uri="{28A0092B-C50C-407E-A947-70E740481C1C}">
                <a14:useLocalDpi xmlns:a14="http://schemas.microsoft.com/office/drawing/2010/main" val="0"/>
              </a:ext>
            </a:extLst>
          </a:blip>
          <a:srcRect t="31250" b="31250"/>
          <a:stretch/>
        </p:blipFill>
        <p:spPr>
          <a:xfrm>
            <a:off x="0" y="0"/>
            <a:ext cx="9144000" cy="51435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9428"/>
          <a:stretch/>
        </p:blipFill>
        <p:spPr>
          <a:xfrm>
            <a:off x="10482" y="4599709"/>
            <a:ext cx="9133518" cy="543791"/>
          </a:xfrm>
          <a:prstGeom prst="rect">
            <a:avLst/>
          </a:prstGeom>
        </p:spPr>
      </p:pic>
      <p:sp>
        <p:nvSpPr>
          <p:cNvPr id="8" name="Picture Placeholder 14"/>
          <p:cNvSpPr>
            <a:spLocks noGrp="1"/>
          </p:cNvSpPr>
          <p:nvPr>
            <p:ph type="pic" sz="quarter" idx="13"/>
          </p:nvPr>
        </p:nvSpPr>
        <p:spPr>
          <a:xfrm>
            <a:off x="-4549" y="33266"/>
            <a:ext cx="9144000" cy="4629150"/>
          </a:xfrm>
        </p:spPr>
        <p:txBody>
          <a:bodyPr/>
          <a:lstStyle>
            <a:lvl1pPr marL="0" indent="0" algn="ctr">
              <a:buNone/>
              <a:defRPr/>
            </a:lvl1pPr>
          </a:lstStyle>
          <a:p>
            <a:r>
              <a:rPr lang="en-US"/>
              <a:t>Click icon to add picture</a:t>
            </a:r>
          </a:p>
        </p:txBody>
      </p:sp>
      <p:sp>
        <p:nvSpPr>
          <p:cNvPr id="10" name="Rectangle 9"/>
          <p:cNvSpPr/>
          <p:nvPr userDrawn="1"/>
        </p:nvSpPr>
        <p:spPr>
          <a:xfrm>
            <a:off x="457200" y="-95250"/>
            <a:ext cx="1981202" cy="2743200"/>
          </a:xfrm>
          <a:prstGeom prst="rect">
            <a:avLst/>
          </a:prstGeom>
          <a:solidFill>
            <a:schemeClr val="accent5">
              <a:alpha val="65098"/>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p:cNvSpPr>
            <a:spLocks noGrp="1"/>
          </p:cNvSpPr>
          <p:nvPr>
            <p:ph type="body" sz="quarter" idx="11"/>
          </p:nvPr>
        </p:nvSpPr>
        <p:spPr>
          <a:xfrm>
            <a:off x="571501" y="133350"/>
            <a:ext cx="1752600" cy="2362200"/>
          </a:xfrm>
        </p:spPr>
        <p:txBody>
          <a:bodyPr>
            <a:no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2" name="Title 4"/>
          <p:cNvSpPr>
            <a:spLocks noGrp="1"/>
          </p:cNvSpPr>
          <p:nvPr>
            <p:ph type="title"/>
          </p:nvPr>
        </p:nvSpPr>
        <p:spPr>
          <a:xfrm>
            <a:off x="76200" y="4705350"/>
            <a:ext cx="7620000" cy="381000"/>
          </a:xfrm>
        </p:spPr>
        <p:txBody>
          <a:bodyPr>
            <a:noAutofit/>
          </a:bodyPr>
          <a:lstStyle>
            <a:lvl1pPr algn="l">
              <a:defRPr sz="2000"/>
            </a:lvl1pPr>
          </a:lstStyle>
          <a:p>
            <a:r>
              <a:rPr lang="en-US"/>
              <a:t>Click to edit Master title style</a:t>
            </a:r>
          </a:p>
        </p:txBody>
      </p:sp>
    </p:spTree>
    <p:extLst>
      <p:ext uri="{BB962C8B-B14F-4D97-AF65-F5344CB8AC3E}">
        <p14:creationId xmlns:p14="http://schemas.microsoft.com/office/powerpoint/2010/main" val="1594360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FIS-Graphs-Content with Caption">
    <p:spTree>
      <p:nvGrpSpPr>
        <p:cNvPr id="1" name=""/>
        <p:cNvGrpSpPr/>
        <p:nvPr/>
      </p:nvGrpSpPr>
      <p:grpSpPr>
        <a:xfrm>
          <a:off x="0" y="0"/>
          <a:ext cx="0" cy="0"/>
          <a:chOff x="0" y="0"/>
          <a:chExt cx="0" cy="0"/>
        </a:xfrm>
      </p:grpSpPr>
      <p:graphicFrame>
        <p:nvGraphicFramePr>
          <p:cNvPr id="9" name="Content Placeholder 4"/>
          <p:cNvGraphicFramePr>
            <a:graphicFrameLocks/>
          </p:cNvGraphicFramePr>
          <p:nvPr userDrawn="1">
            <p:extLst>
              <p:ext uri="{D42A27DB-BD31-4B8C-83A1-F6EECF244321}">
                <p14:modId xmlns:p14="http://schemas.microsoft.com/office/powerpoint/2010/main" val="1773531543"/>
              </p:ext>
            </p:extLst>
          </p:nvPr>
        </p:nvGraphicFramePr>
        <p:xfrm>
          <a:off x="457200" y="1200150"/>
          <a:ext cx="4038600" cy="33940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6"/>
          <p:cNvGraphicFramePr>
            <a:graphicFrameLocks/>
          </p:cNvGraphicFramePr>
          <p:nvPr userDrawn="1">
            <p:extLst>
              <p:ext uri="{D42A27DB-BD31-4B8C-83A1-F6EECF244321}">
                <p14:modId xmlns:p14="http://schemas.microsoft.com/office/powerpoint/2010/main" val="3353833563"/>
              </p:ext>
            </p:extLst>
          </p:nvPr>
        </p:nvGraphicFramePr>
        <p:xfrm>
          <a:off x="4648200" y="1200150"/>
          <a:ext cx="4038600" cy="339407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t="89428"/>
          <a:stretch/>
        </p:blipFill>
        <p:spPr>
          <a:xfrm>
            <a:off x="10482" y="4599709"/>
            <a:ext cx="9133518" cy="543791"/>
          </a:xfrm>
          <a:prstGeom prst="rect">
            <a:avLst/>
          </a:prstGeom>
        </p:spPr>
      </p:pic>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5925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Vertical Text">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49999"/>
          <a:stretch/>
        </p:blipFill>
        <p:spPr>
          <a:xfrm>
            <a:off x="0" y="5022664"/>
            <a:ext cx="9144000" cy="120836"/>
          </a:xfrm>
          <a:prstGeom prst="rect">
            <a:avLst/>
          </a:prstGeom>
        </p:spPr>
      </p:pic>
    </p:spTree>
    <p:extLst>
      <p:ext uri="{BB962C8B-B14F-4D97-AF65-F5344CB8AC3E}">
        <p14:creationId xmlns:p14="http://schemas.microsoft.com/office/powerpoint/2010/main" val="2878182346"/>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428750"/>
            <a:ext cx="8229600" cy="3165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21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205979"/>
            <a:ext cx="8229600" cy="857250"/>
          </a:xfrm>
        </p:spPr>
        <p:txBody>
          <a:bodyPr/>
          <a:lstStyle/>
          <a:p>
            <a:pPr algn="l"/>
            <a:r>
              <a:rPr lang="en-US" dirty="0">
                <a:solidFill>
                  <a:schemeClr val="accent1">
                    <a:lumMod val="50000"/>
                  </a:schemeClr>
                </a:solidFill>
              </a:rPr>
              <a:t>Click to edit Master title style</a:t>
            </a:r>
          </a:p>
        </p:txBody>
      </p:sp>
      <p:sp>
        <p:nvSpPr>
          <p:cNvPr id="4" name="Content Placeholder 2"/>
          <p:cNvSpPr>
            <a:spLocks noGrp="1"/>
          </p:cNvSpPr>
          <p:nvPr>
            <p:ph idx="1"/>
          </p:nvPr>
        </p:nvSpPr>
        <p:spPr>
          <a:xfrm>
            <a:off x="457200" y="1276351"/>
            <a:ext cx="8229600" cy="3200400"/>
          </a:xfrm>
        </p:spPr>
        <p:txBody>
          <a:bodyPr>
            <a:noAutofit/>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sz="2000" dirty="0">
                <a:solidFill>
                  <a:schemeClr val="bg2">
                    <a:lumMod val="25000"/>
                  </a:schemeClr>
                </a:solidFill>
              </a:rPr>
              <a:t>Click to edit Master text styles</a:t>
            </a:r>
          </a:p>
          <a:p>
            <a:pPr lvl="1"/>
            <a:r>
              <a:rPr lang="en-US" sz="2000" dirty="0">
                <a:solidFill>
                  <a:schemeClr val="bg2">
                    <a:lumMod val="25000"/>
                  </a:schemeClr>
                </a:solidFill>
              </a:rPr>
              <a:t>Second level</a:t>
            </a:r>
          </a:p>
          <a:p>
            <a:pPr lvl="2"/>
            <a:r>
              <a:rPr lang="en-US" sz="2000" dirty="0">
                <a:solidFill>
                  <a:schemeClr val="bg2">
                    <a:lumMod val="25000"/>
                  </a:schemeClr>
                </a:solidFill>
              </a:rPr>
              <a:t>Third level</a:t>
            </a:r>
          </a:p>
          <a:p>
            <a:pPr lvl="3"/>
            <a:r>
              <a:rPr lang="en-US" sz="2000" dirty="0">
                <a:solidFill>
                  <a:schemeClr val="bg2">
                    <a:lumMod val="25000"/>
                  </a:schemeClr>
                </a:solidFill>
              </a:rPr>
              <a:t>Fourth level</a:t>
            </a:r>
          </a:p>
          <a:p>
            <a:pPr lvl="4"/>
            <a:r>
              <a:rPr lang="en-US" sz="2000" dirty="0">
                <a:solidFill>
                  <a:schemeClr val="bg2">
                    <a:lumMod val="25000"/>
                  </a:schemeClr>
                </a:solidFill>
              </a:rPr>
              <a:t>Fifth level</a:t>
            </a:r>
          </a:p>
        </p:txBody>
      </p:sp>
    </p:spTree>
    <p:extLst>
      <p:ext uri="{BB962C8B-B14F-4D97-AF65-F5344CB8AC3E}">
        <p14:creationId xmlns:p14="http://schemas.microsoft.com/office/powerpoint/2010/main" val="3294960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861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380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742950"/>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533400" y="1749028"/>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24400" y="1749029"/>
            <a:ext cx="4038600" cy="1639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24400" y="3502819"/>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955148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742950"/>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533400" y="1749028"/>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749028"/>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815960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6956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742950"/>
            <a:ext cx="8229600"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630642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3400" y="742950"/>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533400" y="1749028"/>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724400" y="1749028"/>
            <a:ext cx="4038600" cy="3394472"/>
          </a:xfrm>
        </p:spPr>
        <p:txBody>
          <a:bodyPr/>
          <a:lstStyle/>
          <a:p>
            <a:pPr lvl="0"/>
            <a:r>
              <a:rPr lang="en-US" noProof="0"/>
              <a:t>Click icon to add clip art</a:t>
            </a:r>
          </a:p>
        </p:txBody>
      </p:sp>
    </p:spTree>
    <p:extLst>
      <p:ext uri="{BB962C8B-B14F-4D97-AF65-F5344CB8AC3E}">
        <p14:creationId xmlns:p14="http://schemas.microsoft.com/office/powerpoint/2010/main" val="58252667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548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2176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57200" y="205979"/>
            <a:ext cx="8229600" cy="857250"/>
          </a:xfrm>
        </p:spPr>
        <p:txBody>
          <a:bodyPr/>
          <a:lstStyle/>
          <a:p>
            <a:pPr algn="l"/>
            <a:r>
              <a:rPr lang="en-US" dirty="0">
                <a:solidFill>
                  <a:schemeClr val="accent1">
                    <a:lumMod val="50000"/>
                  </a:schemeClr>
                </a:solidFill>
              </a:rPr>
              <a:t>Click to edit Master title style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0" y="-167700"/>
            <a:ext cx="1450851" cy="3578563"/>
          </a:xfrm>
          <a:prstGeom prst="rect">
            <a:avLst/>
          </a:prstGeom>
          <a:noFill/>
          <a:ln>
            <a:noFill/>
          </a:ln>
        </p:spPr>
      </p:pic>
      <p:sp>
        <p:nvSpPr>
          <p:cNvPr id="5" name="Content Placeholder 2"/>
          <p:cNvSpPr>
            <a:spLocks noGrp="1"/>
          </p:cNvSpPr>
          <p:nvPr>
            <p:ph idx="1"/>
          </p:nvPr>
        </p:nvSpPr>
        <p:spPr>
          <a:xfrm>
            <a:off x="457200" y="1276350"/>
            <a:ext cx="7543800" cy="3323359"/>
          </a:xfrm>
        </p:spPr>
        <p:txBody>
          <a:bodyPr>
            <a:noAutofit/>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sz="2000" dirty="0">
                <a:solidFill>
                  <a:schemeClr val="bg2">
                    <a:lumMod val="25000"/>
                  </a:schemeClr>
                </a:solidFill>
              </a:rPr>
              <a:t>Click to edit Master text styles</a:t>
            </a:r>
          </a:p>
          <a:p>
            <a:pPr lvl="1"/>
            <a:r>
              <a:rPr lang="en-US" sz="2000" dirty="0">
                <a:solidFill>
                  <a:schemeClr val="bg2">
                    <a:lumMod val="25000"/>
                  </a:schemeClr>
                </a:solidFill>
              </a:rPr>
              <a:t>Second level</a:t>
            </a:r>
          </a:p>
          <a:p>
            <a:pPr lvl="2"/>
            <a:r>
              <a:rPr lang="en-US" sz="2000" dirty="0">
                <a:solidFill>
                  <a:schemeClr val="bg2">
                    <a:lumMod val="25000"/>
                  </a:schemeClr>
                </a:solidFill>
              </a:rPr>
              <a:t>Third level</a:t>
            </a:r>
          </a:p>
          <a:p>
            <a:pPr lvl="3"/>
            <a:r>
              <a:rPr lang="en-US" sz="2000" dirty="0">
                <a:solidFill>
                  <a:schemeClr val="bg2">
                    <a:lumMod val="25000"/>
                  </a:schemeClr>
                </a:solidFill>
              </a:rPr>
              <a:t>Fourth level</a:t>
            </a:r>
          </a:p>
          <a:p>
            <a:pPr lvl="4"/>
            <a:r>
              <a:rPr lang="en-US" sz="2000" dirty="0">
                <a:solidFill>
                  <a:schemeClr val="bg2">
                    <a:lumMod val="25000"/>
                  </a:schemeClr>
                </a:solidFill>
              </a:rPr>
              <a:t>Fifth level</a:t>
            </a:r>
          </a:p>
        </p:txBody>
      </p:sp>
    </p:spTree>
    <p:extLst>
      <p:ext uri="{BB962C8B-B14F-4D97-AF65-F5344CB8AC3E}">
        <p14:creationId xmlns:p14="http://schemas.microsoft.com/office/powerpoint/2010/main" val="4282866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57200" y="205979"/>
            <a:ext cx="8229600" cy="857250"/>
          </a:xfrm>
        </p:spPr>
        <p:txBody>
          <a:bodyPr/>
          <a:lstStyle/>
          <a:p>
            <a:pPr algn="l"/>
            <a:r>
              <a:rPr lang="en-US">
                <a:solidFill>
                  <a:schemeClr val="accent1">
                    <a:lumMod val="50000"/>
                  </a:schemeClr>
                </a:solidFill>
              </a:rPr>
              <a:t>Click to edit Master title style</a:t>
            </a:r>
            <a:endParaRPr lang="en-US" dirty="0">
              <a:solidFill>
                <a:schemeClr val="accent1">
                  <a:lumMod val="50000"/>
                </a:schemeClr>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0" y="-167700"/>
            <a:ext cx="1450851" cy="3578563"/>
          </a:xfrm>
          <a:prstGeom prst="rect">
            <a:avLst/>
          </a:prstGeom>
          <a:noFill/>
          <a:ln>
            <a:noFill/>
          </a:ln>
        </p:spPr>
      </p:pic>
      <p:sp>
        <p:nvSpPr>
          <p:cNvPr id="5" name="Content Placeholder 2"/>
          <p:cNvSpPr>
            <a:spLocks noGrp="1"/>
          </p:cNvSpPr>
          <p:nvPr>
            <p:ph idx="1"/>
          </p:nvPr>
        </p:nvSpPr>
        <p:spPr>
          <a:xfrm>
            <a:off x="457200" y="1276350"/>
            <a:ext cx="7543800" cy="3323359"/>
          </a:xfrm>
        </p:spPr>
        <p:txBody>
          <a:bodyPr>
            <a:noAutofit/>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sz="2000">
                <a:solidFill>
                  <a:schemeClr val="bg2">
                    <a:lumMod val="25000"/>
                  </a:schemeClr>
                </a:solidFill>
              </a:rPr>
              <a:t>Click to edit Master text styles</a:t>
            </a:r>
          </a:p>
          <a:p>
            <a:pPr lvl="1"/>
            <a:r>
              <a:rPr lang="en-US" sz="2000">
                <a:solidFill>
                  <a:schemeClr val="bg2">
                    <a:lumMod val="25000"/>
                  </a:schemeClr>
                </a:solidFill>
              </a:rPr>
              <a:t>Second level</a:t>
            </a:r>
          </a:p>
          <a:p>
            <a:pPr lvl="2"/>
            <a:r>
              <a:rPr lang="en-US" sz="2000">
                <a:solidFill>
                  <a:schemeClr val="bg2">
                    <a:lumMod val="25000"/>
                  </a:schemeClr>
                </a:solidFill>
              </a:rPr>
              <a:t>Third level</a:t>
            </a:r>
          </a:p>
          <a:p>
            <a:pPr lvl="3"/>
            <a:r>
              <a:rPr lang="en-US" sz="2000">
                <a:solidFill>
                  <a:schemeClr val="bg2">
                    <a:lumMod val="25000"/>
                  </a:schemeClr>
                </a:solidFill>
              </a:rPr>
              <a:t>Fourth level</a:t>
            </a:r>
          </a:p>
          <a:p>
            <a:pPr lvl="4"/>
            <a:r>
              <a:rPr lang="en-US" sz="2000">
                <a:solidFill>
                  <a:schemeClr val="bg2">
                    <a:lumMod val="25000"/>
                  </a:schemeClr>
                </a:solidFill>
              </a:rPr>
              <a:t>Fifth level</a:t>
            </a:r>
            <a:endParaRPr lang="en-US" sz="2000" dirty="0">
              <a:solidFill>
                <a:schemeClr val="bg2">
                  <a:lumMod val="25000"/>
                </a:schemeClr>
              </a:solidFill>
            </a:endParaRPr>
          </a:p>
        </p:txBody>
      </p:sp>
    </p:spTree>
    <p:extLst>
      <p:ext uri="{BB962C8B-B14F-4D97-AF65-F5344CB8AC3E}">
        <p14:creationId xmlns:p14="http://schemas.microsoft.com/office/powerpoint/2010/main" val="707358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0231" y="0"/>
            <a:ext cx="4043769" cy="5143500"/>
          </a:xfrm>
          <a:prstGeom prst="rect">
            <a:avLst/>
          </a:prstGeom>
        </p:spPr>
      </p:pic>
      <p:sp>
        <p:nvSpPr>
          <p:cNvPr id="11" name="Title 1"/>
          <p:cNvSpPr>
            <a:spLocks noGrp="1"/>
          </p:cNvSpPr>
          <p:nvPr>
            <p:ph type="title" hasCustomPrompt="1"/>
          </p:nvPr>
        </p:nvSpPr>
        <p:spPr>
          <a:xfrm>
            <a:off x="457200" y="202622"/>
            <a:ext cx="4191000" cy="616528"/>
          </a:xfrm>
        </p:spPr>
        <p:txBody>
          <a:bodyPr>
            <a:noAutofit/>
          </a:bodyPr>
          <a:lstStyle>
            <a:lvl1pPr>
              <a:defRPr sz="3200"/>
            </a:lvl1pPr>
          </a:lstStyle>
          <a:p>
            <a:pPr algn="l"/>
            <a:r>
              <a:rPr lang="en-US" dirty="0">
                <a:solidFill>
                  <a:schemeClr val="accent1">
                    <a:lumMod val="50000"/>
                  </a:schemeClr>
                </a:solidFill>
              </a:rPr>
              <a:t>Click to edit title style</a:t>
            </a:r>
          </a:p>
        </p:txBody>
      </p:sp>
      <p:sp>
        <p:nvSpPr>
          <p:cNvPr id="12" name="Content Placeholder 2"/>
          <p:cNvSpPr>
            <a:spLocks noGrp="1"/>
          </p:cNvSpPr>
          <p:nvPr>
            <p:ph idx="1"/>
          </p:nvPr>
        </p:nvSpPr>
        <p:spPr>
          <a:xfrm>
            <a:off x="457200" y="895350"/>
            <a:ext cx="3810000" cy="3704359"/>
          </a:xfrm>
        </p:spPr>
        <p:txBody>
          <a:bodyPr>
            <a:noAutofit/>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sz="2000">
                <a:solidFill>
                  <a:schemeClr val="bg2">
                    <a:lumMod val="25000"/>
                  </a:schemeClr>
                </a:solidFill>
              </a:rPr>
              <a:t>Click to edit Master text styles</a:t>
            </a:r>
          </a:p>
          <a:p>
            <a:pPr lvl="1"/>
            <a:r>
              <a:rPr lang="en-US" sz="2000">
                <a:solidFill>
                  <a:schemeClr val="bg2">
                    <a:lumMod val="25000"/>
                  </a:schemeClr>
                </a:solidFill>
              </a:rPr>
              <a:t>Second level</a:t>
            </a:r>
          </a:p>
          <a:p>
            <a:pPr lvl="2"/>
            <a:r>
              <a:rPr lang="en-US" sz="2000">
                <a:solidFill>
                  <a:schemeClr val="bg2">
                    <a:lumMod val="25000"/>
                  </a:schemeClr>
                </a:solidFill>
              </a:rPr>
              <a:t>Third level</a:t>
            </a:r>
          </a:p>
          <a:p>
            <a:pPr lvl="3"/>
            <a:r>
              <a:rPr lang="en-US" sz="2000">
                <a:solidFill>
                  <a:schemeClr val="bg2">
                    <a:lumMod val="25000"/>
                  </a:schemeClr>
                </a:solidFill>
              </a:rPr>
              <a:t>Fourth level</a:t>
            </a:r>
          </a:p>
          <a:p>
            <a:pPr lvl="4"/>
            <a:r>
              <a:rPr lang="en-US" sz="2000">
                <a:solidFill>
                  <a:schemeClr val="bg2">
                    <a:lumMod val="25000"/>
                  </a:schemeClr>
                </a:solidFill>
              </a:rPr>
              <a:t>Fifth level</a:t>
            </a:r>
            <a:endParaRPr lang="en-US" sz="2000" dirty="0">
              <a:solidFill>
                <a:schemeClr val="bg2">
                  <a:lumMod val="25000"/>
                </a:schemeClr>
              </a:solidFill>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89428"/>
          <a:stretch/>
        </p:blipFill>
        <p:spPr>
          <a:xfrm>
            <a:off x="0" y="4599709"/>
            <a:ext cx="9171709" cy="54379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999073" y="-132021"/>
            <a:ext cx="1118725" cy="2765152"/>
          </a:xfrm>
          <a:prstGeom prst="rect">
            <a:avLst/>
          </a:prstGeom>
        </p:spPr>
      </p:pic>
    </p:spTree>
    <p:extLst>
      <p:ext uri="{BB962C8B-B14F-4D97-AF65-F5344CB8AC3E}">
        <p14:creationId xmlns:p14="http://schemas.microsoft.com/office/powerpoint/2010/main" val="4046975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Placeholder 4"/>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2" y="0"/>
            <a:ext cx="9143998" cy="5143499"/>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89428"/>
          <a:stretch/>
        </p:blipFill>
        <p:spPr>
          <a:xfrm>
            <a:off x="-152400" y="4595191"/>
            <a:ext cx="9372600" cy="555702"/>
          </a:xfrm>
          <a:prstGeom prst="rect">
            <a:avLst/>
          </a:prstGeom>
        </p:spPr>
      </p:pic>
      <p:sp>
        <p:nvSpPr>
          <p:cNvPr id="8" name="Text Placeholder 8"/>
          <p:cNvSpPr>
            <a:spLocks noGrp="1"/>
          </p:cNvSpPr>
          <p:nvPr>
            <p:ph type="body" sz="half" idx="2"/>
          </p:nvPr>
        </p:nvSpPr>
        <p:spPr>
          <a:xfrm>
            <a:off x="76200" y="4682542"/>
            <a:ext cx="5943600" cy="381000"/>
          </a:xfrm>
        </p:spPr>
        <p:txBody>
          <a:bodyPr>
            <a:noAutofit/>
          </a:bodyPr>
          <a:lstStyle>
            <a:lvl1pPr>
              <a:defRPr sz="1800"/>
            </a:lvl1pPr>
          </a:lstStyle>
          <a:p>
            <a:pPr lvl="0"/>
            <a:r>
              <a:rPr lang="en-US">
                <a:solidFill>
                  <a:srgbClr val="002D73"/>
                </a:solidFill>
              </a:rPr>
              <a:t>Click to edit Master text styles</a:t>
            </a:r>
          </a:p>
        </p:txBody>
      </p:sp>
      <p:sp>
        <p:nvSpPr>
          <p:cNvPr id="3" name="Picture Placeholder 2"/>
          <p:cNvSpPr>
            <a:spLocks noGrp="1"/>
          </p:cNvSpPr>
          <p:nvPr>
            <p:ph type="pic" sz="quarter" idx="10"/>
          </p:nvPr>
        </p:nvSpPr>
        <p:spPr>
          <a:xfrm>
            <a:off x="0" y="0"/>
            <a:ext cx="9144000" cy="4629150"/>
          </a:xfrm>
        </p:spPr>
        <p:txBody>
          <a:bodyPr/>
          <a:lstStyle/>
          <a:p>
            <a:r>
              <a:rPr lang="en-US"/>
              <a:t>Click icon to add picture</a:t>
            </a:r>
          </a:p>
        </p:txBody>
      </p:sp>
    </p:spTree>
    <p:extLst>
      <p:ext uri="{BB962C8B-B14F-4D97-AF65-F5344CB8AC3E}">
        <p14:creationId xmlns:p14="http://schemas.microsoft.com/office/powerpoint/2010/main" val="2931567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Placeholder 4"/>
          <p:cNvPicPr>
            <a:picLocks noChangeAspect="1"/>
          </p:cNvPicPr>
          <p:nvPr/>
        </p:nvPicPr>
        <p:blipFill rotWithShape="1">
          <a:blip r:embed="rId2" cstate="print">
            <a:extLst>
              <a:ext uri="{28A0092B-C50C-407E-A947-70E740481C1C}">
                <a14:useLocalDpi xmlns:a14="http://schemas.microsoft.com/office/drawing/2010/main" val="0"/>
              </a:ext>
            </a:extLst>
          </a:blip>
          <a:srcRect t="31250" b="31250"/>
          <a:stretch/>
        </p:blipFill>
        <p:spPr>
          <a:xfrm>
            <a:off x="0" y="0"/>
            <a:ext cx="9144000" cy="5143500"/>
          </a:xfrm>
          <a:prstGeom prst="rect">
            <a:avLst/>
          </a:prstGeom>
        </p:spPr>
      </p:pic>
      <p:sp>
        <p:nvSpPr>
          <p:cNvPr id="6" name="Rectangle 5"/>
          <p:cNvSpPr/>
          <p:nvPr/>
        </p:nvSpPr>
        <p:spPr>
          <a:xfrm>
            <a:off x="457200" y="-95250"/>
            <a:ext cx="1981202" cy="2743200"/>
          </a:xfrm>
          <a:prstGeom prst="rect">
            <a:avLst/>
          </a:prstGeom>
          <a:solidFill>
            <a:srgbClr val="EB0029">
              <a:alpha val="65098"/>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3"/>
          <p:cNvSpPr>
            <a:spLocks noGrp="1"/>
          </p:cNvSpPr>
          <p:nvPr>
            <p:ph type="body" sz="half" idx="2"/>
          </p:nvPr>
        </p:nvSpPr>
        <p:spPr>
          <a:xfrm>
            <a:off x="552452" y="209550"/>
            <a:ext cx="1790698" cy="2286000"/>
          </a:xfrm>
        </p:spPr>
        <p:txBody>
          <a:bodyPr>
            <a:normAutofit/>
          </a:bodyPr>
          <a:lstStyle>
            <a:lvl1pPr marL="0" indent="0">
              <a:buNone/>
              <a:defRPr sz="1600"/>
            </a:lvl1pPr>
          </a:lstStyle>
          <a:p>
            <a:pPr lvl="0"/>
            <a:r>
              <a:rPr lang="en-US" b="1">
                <a:solidFill>
                  <a:schemeClr val="bg1"/>
                </a:solidFill>
              </a:rPr>
              <a:t>Click to edit Master text styles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9428"/>
          <a:stretch/>
        </p:blipFill>
        <p:spPr>
          <a:xfrm>
            <a:off x="-152400" y="4595191"/>
            <a:ext cx="9372600" cy="555702"/>
          </a:xfrm>
          <a:prstGeom prst="rect">
            <a:avLst/>
          </a:prstGeom>
        </p:spPr>
      </p:pic>
    </p:spTree>
    <p:extLst>
      <p:ext uri="{BB962C8B-B14F-4D97-AF65-F5344CB8AC3E}">
        <p14:creationId xmlns:p14="http://schemas.microsoft.com/office/powerpoint/2010/main" val="1594360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aphicFrame>
        <p:nvGraphicFramePr>
          <p:cNvPr id="9" name="Content Placeholder 4"/>
          <p:cNvGraphicFramePr>
            <a:graphicFrameLocks/>
          </p:cNvGraphicFramePr>
          <p:nvPr>
            <p:extLst>
              <p:ext uri="{D42A27DB-BD31-4B8C-83A1-F6EECF244321}">
                <p14:modId xmlns:p14="http://schemas.microsoft.com/office/powerpoint/2010/main" val="1773531543"/>
              </p:ext>
            </p:extLst>
          </p:nvPr>
        </p:nvGraphicFramePr>
        <p:xfrm>
          <a:off x="457200" y="1200150"/>
          <a:ext cx="4038600" cy="33940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6"/>
          <p:cNvGraphicFramePr>
            <a:graphicFrameLocks/>
          </p:cNvGraphicFramePr>
          <p:nvPr>
            <p:extLst>
              <p:ext uri="{D42A27DB-BD31-4B8C-83A1-F6EECF244321}">
                <p14:modId xmlns:p14="http://schemas.microsoft.com/office/powerpoint/2010/main" val="3353833563"/>
              </p:ext>
            </p:extLst>
          </p:nvPr>
        </p:nvGraphicFramePr>
        <p:xfrm>
          <a:off x="4648200" y="1200150"/>
          <a:ext cx="4038600" cy="339407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5925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781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2D73"/>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2D73"/>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2D73"/>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2D73"/>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2D73"/>
                </a:solidFill>
                <a:effectLst/>
                <a:uLnTx/>
                <a:uFillTx/>
                <a:latin typeface="+mn-lt"/>
                <a:ea typeface="+mn-ea"/>
                <a:cs typeface="+mn-cs"/>
              </a:rPr>
              <a:t>Fifth level</a:t>
            </a:r>
          </a:p>
          <a:p>
            <a:pPr lvl="0"/>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F06DFCD-A8C0-4831-9DDB-32C8859E1107}" type="datetimeFigureOut">
              <a:rPr lang="en-US" smtClean="0"/>
              <a:t>4/25/2024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FEAC9C4-40A1-45AD-88DF-95F85502F164}" type="slidenum">
              <a:rPr lang="en-US" smtClean="0"/>
              <a:t>‹#›</a:t>
            </a:fld>
            <a:endParaRPr lang="en-US"/>
          </a:p>
        </p:txBody>
      </p:sp>
    </p:spTree>
    <p:extLst>
      <p:ext uri="{BB962C8B-B14F-4D97-AF65-F5344CB8AC3E}">
        <p14:creationId xmlns:p14="http://schemas.microsoft.com/office/powerpoint/2010/main" val="287828141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668" r:id="rId10"/>
    <p:sldLayoutId id="2147483669" r:id="rId11"/>
    <p:sldLayoutId id="2147483651" r:id="rId12"/>
    <p:sldLayoutId id="2147483652" r:id="rId13"/>
    <p:sldLayoutId id="2147483653" r:id="rId14"/>
    <p:sldLayoutId id="2147483654" r:id="rId15"/>
    <p:sldLayoutId id="2147483655" r:id="rId16"/>
    <p:sldLayoutId id="2147483656" r:id="rId17"/>
    <p:sldLayoutId id="2147483712" r:id="rId18"/>
    <p:sldLayoutId id="2147483713" r:id="rId19"/>
    <p:sldLayoutId id="2147483714" r:id="rId20"/>
    <p:sldLayoutId id="2147483715" r:id="rId21"/>
    <p:sldLayoutId id="2147483716" r:id="rId22"/>
    <p:sldLayoutId id="2147483717" r:id="rId23"/>
    <p:sldLayoutId id="2147483718" r:id="rId24"/>
    <p:sldLayoutId id="2147483720" r:id="rId25"/>
    <p:sldLayoutId id="2147483721" r:id="rId26"/>
    <p:sldLayoutId id="2147483722" r:id="rId27"/>
    <p:sldLayoutId id="2147483723" r:id="rId2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bg2">
              <a:lumMod val="25000"/>
            </a:schemeClr>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bg2">
              <a:lumMod val="25000"/>
            </a:schemeClr>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bg2">
              <a:lumMod val="25000"/>
            </a:schemeClr>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bg2">
              <a:lumMod val="25000"/>
            </a:schemeClr>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tags" Target="../tags/tag25.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oleObject1.bin"/><Relationship Id="rId4"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oleObject" Target="../embeddings/oleObject2.bin"/><Relationship Id="rId4"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24.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25.jp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60.xml"/><Relationship Id="rId5" Type="http://schemas.openxmlformats.org/officeDocument/2006/relationships/image" Target="../media/image31.jpe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nchor="ctr">
            <a:normAutofit/>
          </a:bodyPr>
          <a:lstStyle/>
          <a:p>
            <a:pPr algn="ctr"/>
            <a:r>
              <a:rPr lang="en-US" sz="4000" dirty="0">
                <a:solidFill>
                  <a:schemeClr val="bg1"/>
                </a:solidFill>
              </a:rPr>
              <a:t>Module</a:t>
            </a:r>
          </a:p>
          <a:p>
            <a:pPr algn="ctr"/>
            <a:r>
              <a:rPr lang="en-US" sz="4000" dirty="0">
                <a:solidFill>
                  <a:schemeClr val="bg1"/>
                </a:solidFill>
              </a:rPr>
              <a:t>VIII</a:t>
            </a:r>
          </a:p>
        </p:txBody>
      </p:sp>
    </p:spTree>
    <p:custDataLst>
      <p:tags r:id="rId1"/>
    </p:custDataLst>
    <p:extLst>
      <p:ext uri="{BB962C8B-B14F-4D97-AF65-F5344CB8AC3E}">
        <p14:creationId xmlns:p14="http://schemas.microsoft.com/office/powerpoint/2010/main" val="190638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ltLang="en-US"/>
              <a:t>Preparing to Drive</a:t>
            </a:r>
          </a:p>
        </p:txBody>
      </p:sp>
      <p:sp>
        <p:nvSpPr>
          <p:cNvPr id="115715" name="Rectangle 3"/>
          <p:cNvSpPr>
            <a:spLocks noGrp="1" noChangeArrowheads="1"/>
          </p:cNvSpPr>
          <p:nvPr>
            <p:ph idx="1"/>
          </p:nvPr>
        </p:nvSpPr>
        <p:spPr/>
        <p:txBody>
          <a:bodyPr/>
          <a:lstStyle/>
          <a:p>
            <a:r>
              <a:rPr lang="en-US" altLang="en-US"/>
              <a:t>Route Planning</a:t>
            </a:r>
          </a:p>
          <a:p>
            <a:r>
              <a:rPr lang="en-US" altLang="en-US"/>
              <a:t>Driver Readiness</a:t>
            </a:r>
          </a:p>
          <a:p>
            <a:r>
              <a:rPr lang="en-US" altLang="en-US"/>
              <a:t>Effective Start-Up Procedures</a:t>
            </a:r>
          </a:p>
        </p:txBody>
      </p:sp>
    </p:spTree>
    <p:custDataLst>
      <p:tags r:id="rId1"/>
    </p:custDataLst>
    <p:extLst>
      <p:ext uri="{BB962C8B-B14F-4D97-AF65-F5344CB8AC3E}">
        <p14:creationId xmlns:p14="http://schemas.microsoft.com/office/powerpoint/2010/main" val="471051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ltLang="en-US"/>
              <a:t>Preparing to Drive</a:t>
            </a:r>
          </a:p>
        </p:txBody>
      </p:sp>
      <p:sp>
        <p:nvSpPr>
          <p:cNvPr id="116739" name="Rectangle 3"/>
          <p:cNvSpPr>
            <a:spLocks noGrp="1" noChangeArrowheads="1"/>
          </p:cNvSpPr>
          <p:nvPr>
            <p:ph idx="1"/>
          </p:nvPr>
        </p:nvSpPr>
        <p:spPr/>
        <p:txBody>
          <a:bodyPr/>
          <a:lstStyle/>
          <a:p>
            <a:r>
              <a:rPr lang="en-US" altLang="en-US"/>
              <a:t>Route Planning</a:t>
            </a:r>
          </a:p>
          <a:p>
            <a:pPr lvl="1"/>
            <a:r>
              <a:rPr lang="en-US" altLang="en-US"/>
              <a:t>Maximize Response Efficiency</a:t>
            </a:r>
          </a:p>
          <a:p>
            <a:pPr lvl="1"/>
            <a:r>
              <a:rPr lang="en-US" altLang="en-US"/>
              <a:t>Minimize Collision Exposure</a:t>
            </a:r>
          </a:p>
          <a:p>
            <a:pPr lvl="1"/>
            <a:r>
              <a:rPr lang="en-US" altLang="en-US"/>
              <a:t>Enabling the Emergency Vehicle Driver to Focus on Actual Driving Tasks</a:t>
            </a:r>
          </a:p>
          <a:p>
            <a:pPr lvl="1"/>
            <a:r>
              <a:rPr lang="en-US" altLang="en-US"/>
              <a:t>Avoiding Environmental and Construction Hazards</a:t>
            </a:r>
            <a:endParaRPr lang="en-US" altLang="en-US" dirty="0"/>
          </a:p>
        </p:txBody>
      </p:sp>
    </p:spTree>
    <p:custDataLst>
      <p:tags r:id="rId1"/>
    </p:custDataLst>
    <p:extLst>
      <p:ext uri="{BB962C8B-B14F-4D97-AF65-F5344CB8AC3E}">
        <p14:creationId xmlns:p14="http://schemas.microsoft.com/office/powerpoint/2010/main" val="506401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ltLang="en-US"/>
              <a:t>Preparing to Drive</a:t>
            </a:r>
            <a:endParaRPr lang="en-US" altLang="en-US" dirty="0"/>
          </a:p>
        </p:txBody>
      </p:sp>
      <p:sp>
        <p:nvSpPr>
          <p:cNvPr id="117763" name="Rectangle 3"/>
          <p:cNvSpPr>
            <a:spLocks noGrp="1" noChangeArrowheads="1"/>
          </p:cNvSpPr>
          <p:nvPr>
            <p:ph idx="1"/>
          </p:nvPr>
        </p:nvSpPr>
        <p:spPr/>
        <p:txBody>
          <a:bodyPr/>
          <a:lstStyle/>
          <a:p>
            <a:r>
              <a:rPr lang="en-US" altLang="en-US" dirty="0"/>
              <a:t>Driver Readiness</a:t>
            </a:r>
          </a:p>
          <a:p>
            <a:pPr lvl="1"/>
            <a:r>
              <a:rPr lang="en-US" altLang="en-US" dirty="0"/>
              <a:t>Fatigue</a:t>
            </a:r>
          </a:p>
          <a:p>
            <a:pPr lvl="1"/>
            <a:r>
              <a:rPr lang="en-US" altLang="en-US" dirty="0"/>
              <a:t>Health</a:t>
            </a:r>
          </a:p>
          <a:p>
            <a:pPr lvl="1"/>
            <a:r>
              <a:rPr lang="en-US" altLang="en-US" dirty="0"/>
              <a:t>Personal Problems</a:t>
            </a:r>
          </a:p>
        </p:txBody>
      </p:sp>
    </p:spTree>
    <p:custDataLst>
      <p:tags r:id="rId1"/>
    </p:custDataLst>
    <p:extLst>
      <p:ext uri="{BB962C8B-B14F-4D97-AF65-F5344CB8AC3E}">
        <p14:creationId xmlns:p14="http://schemas.microsoft.com/office/powerpoint/2010/main" val="2478447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ltLang="en-US"/>
              <a:t>Preparing to Drive</a:t>
            </a:r>
          </a:p>
        </p:txBody>
      </p:sp>
      <p:sp>
        <p:nvSpPr>
          <p:cNvPr id="118787" name="Rectangle 3"/>
          <p:cNvSpPr>
            <a:spLocks noGrp="1" noChangeArrowheads="1"/>
          </p:cNvSpPr>
          <p:nvPr>
            <p:ph idx="1"/>
          </p:nvPr>
        </p:nvSpPr>
        <p:spPr/>
        <p:txBody>
          <a:bodyPr/>
          <a:lstStyle/>
          <a:p>
            <a:r>
              <a:rPr lang="en-US" altLang="en-US"/>
              <a:t>Effective Start-Up Procedures</a:t>
            </a:r>
          </a:p>
          <a:p>
            <a:pPr lvl="1"/>
            <a:r>
              <a:rPr lang="en-US" altLang="en-US"/>
              <a:t>Circle of Safety Inspection</a:t>
            </a:r>
          </a:p>
          <a:p>
            <a:pPr lvl="1"/>
            <a:r>
              <a:rPr lang="en-US" altLang="en-US"/>
              <a:t>Adjustment of Cab Features</a:t>
            </a:r>
          </a:p>
          <a:p>
            <a:pPr lvl="1"/>
            <a:r>
              <a:rPr lang="en-US" altLang="en-US"/>
              <a:t>Wearing of Occupant Restraints</a:t>
            </a:r>
          </a:p>
          <a:p>
            <a:pPr lvl="1"/>
            <a:r>
              <a:rPr lang="en-US" altLang="en-US"/>
              <a:t>Receive Signal Before Moving</a:t>
            </a:r>
            <a:endParaRPr lang="en-US" altLang="en-US" dirty="0"/>
          </a:p>
        </p:txBody>
      </p:sp>
    </p:spTree>
    <p:custDataLst>
      <p:tags r:id="rId1"/>
    </p:custDataLst>
    <p:extLst>
      <p:ext uri="{BB962C8B-B14F-4D97-AF65-F5344CB8AC3E}">
        <p14:creationId xmlns:p14="http://schemas.microsoft.com/office/powerpoint/2010/main" val="960276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ltLang="en-US"/>
              <a:t>If another driver fails to give you the right of way…</a:t>
            </a:r>
            <a:endParaRPr lang="en-US" dirty="0"/>
          </a:p>
        </p:txBody>
      </p:sp>
      <p:sp>
        <p:nvSpPr>
          <p:cNvPr id="2" name="Content Placeholder 1"/>
          <p:cNvSpPr>
            <a:spLocks noGrp="1"/>
          </p:cNvSpPr>
          <p:nvPr>
            <p:ph idx="1"/>
          </p:nvPr>
        </p:nvSpPr>
        <p:spPr/>
        <p:txBody>
          <a:bodyPr anchor="ctr"/>
          <a:lstStyle/>
          <a:p>
            <a:pPr marL="0" indent="0" algn="ctr">
              <a:spcBef>
                <a:spcPct val="50000"/>
              </a:spcBef>
              <a:buNone/>
            </a:pPr>
            <a:r>
              <a:rPr lang="en-US" altLang="en-US" sz="2400" b="1" dirty="0">
                <a:solidFill>
                  <a:schemeClr val="bg2">
                    <a:lumMod val="50000"/>
                  </a:schemeClr>
                </a:solidFill>
              </a:rPr>
              <a:t>YOU CAN NOT FORCE IT!</a:t>
            </a:r>
          </a:p>
          <a:p>
            <a:pPr marL="0" indent="0" algn="ctr">
              <a:spcBef>
                <a:spcPct val="50000"/>
              </a:spcBef>
              <a:buNone/>
            </a:pPr>
            <a:r>
              <a:rPr lang="en-US" altLang="en-US" sz="2400" b="1" dirty="0">
                <a:solidFill>
                  <a:schemeClr val="bg2">
                    <a:lumMod val="50000"/>
                  </a:schemeClr>
                </a:solidFill>
              </a:rPr>
              <a:t>YOU CAN NOT ASSUME IT!</a:t>
            </a:r>
          </a:p>
          <a:p>
            <a:pPr marL="0" indent="0" algn="ctr">
              <a:spcBef>
                <a:spcPct val="50000"/>
              </a:spcBef>
              <a:buNone/>
            </a:pPr>
            <a:r>
              <a:rPr lang="en-US" altLang="en-US" sz="2400" b="1" dirty="0">
                <a:solidFill>
                  <a:schemeClr val="bg2">
                    <a:lumMod val="50000"/>
                  </a:schemeClr>
                </a:solidFill>
              </a:rPr>
              <a:t>YOU DO NOT HAVE IT!</a:t>
            </a:r>
          </a:p>
          <a:p>
            <a:endParaRPr lang="en-US" sz="2400" dirty="0">
              <a:solidFill>
                <a:schemeClr val="bg2">
                  <a:lumMod val="50000"/>
                </a:schemeClr>
              </a:solidFill>
            </a:endParaRPr>
          </a:p>
        </p:txBody>
      </p:sp>
    </p:spTree>
    <p:custDataLst>
      <p:tags r:id="rId1"/>
    </p:custDataLst>
    <p:extLst>
      <p:ext uri="{BB962C8B-B14F-4D97-AF65-F5344CB8AC3E}">
        <p14:creationId xmlns:p14="http://schemas.microsoft.com/office/powerpoint/2010/main" val="3732213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t>Emergency Response Driving</a:t>
            </a:r>
            <a:endParaRPr lang="en-US" altLang="en-US" dirty="0"/>
          </a:p>
        </p:txBody>
      </p:sp>
      <p:sp>
        <p:nvSpPr>
          <p:cNvPr id="69635" name="Rectangle 3"/>
          <p:cNvSpPr>
            <a:spLocks noGrp="1" noChangeArrowheads="1"/>
          </p:cNvSpPr>
          <p:nvPr>
            <p:ph idx="1"/>
          </p:nvPr>
        </p:nvSpPr>
        <p:spPr/>
        <p:txBody>
          <a:bodyPr/>
          <a:lstStyle/>
          <a:p>
            <a:r>
              <a:rPr lang="en-US" altLang="en-US"/>
              <a:t>Predicting the predictable</a:t>
            </a:r>
          </a:p>
          <a:p>
            <a:r>
              <a:rPr lang="en-US" altLang="en-US"/>
              <a:t>Expect the unexpected</a:t>
            </a:r>
          </a:p>
          <a:p>
            <a:r>
              <a:rPr lang="en-US" altLang="en-US"/>
              <a:t>Be prepared for unexpected problems</a:t>
            </a:r>
            <a:endParaRPr lang="en-US" altLang="en-US" dirty="0"/>
          </a:p>
        </p:txBody>
      </p:sp>
    </p:spTree>
    <p:custDataLst>
      <p:tags r:id="rId1"/>
    </p:custDataLst>
    <p:extLst>
      <p:ext uri="{BB962C8B-B14F-4D97-AF65-F5344CB8AC3E}">
        <p14:creationId xmlns:p14="http://schemas.microsoft.com/office/powerpoint/2010/main" val="2372002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Emergency Response Driving</a:t>
            </a:r>
            <a:endParaRPr lang="en-US" altLang="en-US" dirty="0"/>
          </a:p>
        </p:txBody>
      </p:sp>
      <p:sp>
        <p:nvSpPr>
          <p:cNvPr id="67587" name="Rectangle 3"/>
          <p:cNvSpPr>
            <a:spLocks noGrp="1" noChangeArrowheads="1"/>
          </p:cNvSpPr>
          <p:nvPr>
            <p:ph idx="1"/>
          </p:nvPr>
        </p:nvSpPr>
        <p:spPr/>
        <p:txBody>
          <a:bodyPr/>
          <a:lstStyle/>
          <a:p>
            <a:pPr marL="0" indent="0">
              <a:buNone/>
            </a:pPr>
            <a:r>
              <a:rPr lang="en-US" altLang="en-US" b="1" dirty="0"/>
              <a:t>SIPDE System</a:t>
            </a:r>
          </a:p>
          <a:p>
            <a:r>
              <a:rPr lang="en-US" altLang="en-US" dirty="0"/>
              <a:t>Scan</a:t>
            </a:r>
          </a:p>
          <a:p>
            <a:r>
              <a:rPr lang="en-US" altLang="en-US" dirty="0"/>
              <a:t>Identify</a:t>
            </a:r>
          </a:p>
          <a:p>
            <a:r>
              <a:rPr lang="en-US" altLang="en-US" dirty="0"/>
              <a:t>Predict</a:t>
            </a:r>
          </a:p>
          <a:p>
            <a:r>
              <a:rPr lang="en-US" altLang="en-US" dirty="0"/>
              <a:t>Decide</a:t>
            </a:r>
          </a:p>
          <a:p>
            <a:r>
              <a:rPr lang="en-US" altLang="en-US" dirty="0"/>
              <a:t>Execute</a:t>
            </a:r>
          </a:p>
        </p:txBody>
      </p:sp>
    </p:spTree>
    <p:custDataLst>
      <p:tags r:id="rId1"/>
    </p:custDataLst>
    <p:extLst>
      <p:ext uri="{BB962C8B-B14F-4D97-AF65-F5344CB8AC3E}">
        <p14:creationId xmlns:p14="http://schemas.microsoft.com/office/powerpoint/2010/main" val="1662863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ltLang="en-US"/>
              <a:t>Emergency Response Driving</a:t>
            </a:r>
          </a:p>
        </p:txBody>
      </p:sp>
      <p:sp>
        <p:nvSpPr>
          <p:cNvPr id="121859" name="Rectangle 3"/>
          <p:cNvSpPr>
            <a:spLocks noGrp="1" noChangeArrowheads="1"/>
          </p:cNvSpPr>
          <p:nvPr>
            <p:ph idx="1"/>
          </p:nvPr>
        </p:nvSpPr>
        <p:spPr/>
        <p:txBody>
          <a:bodyPr/>
          <a:lstStyle/>
          <a:p>
            <a:pPr marL="0" indent="0">
              <a:buNone/>
            </a:pPr>
            <a:r>
              <a:rPr lang="en-US" altLang="en-US" b="1" dirty="0"/>
              <a:t>Five Visual Habits</a:t>
            </a:r>
          </a:p>
          <a:p>
            <a:pPr marL="457200" indent="-457200">
              <a:buAutoNum type="arabicPeriod"/>
            </a:pPr>
            <a:r>
              <a:rPr lang="en-US" altLang="en-US" dirty="0"/>
              <a:t>Aim High in Steering</a:t>
            </a:r>
          </a:p>
          <a:p>
            <a:pPr marL="457200" indent="-457200">
              <a:buAutoNum type="arabicPeriod"/>
            </a:pPr>
            <a:r>
              <a:rPr lang="en-US" altLang="en-US" dirty="0"/>
              <a:t>Get the Big Picture</a:t>
            </a:r>
          </a:p>
          <a:p>
            <a:pPr marL="457200" indent="-457200">
              <a:buAutoNum type="arabicPeriod"/>
            </a:pPr>
            <a:r>
              <a:rPr lang="en-US" altLang="en-US" dirty="0"/>
              <a:t>Keep Eyes Moving, Scan</a:t>
            </a:r>
          </a:p>
          <a:p>
            <a:pPr marL="457200" indent="-457200">
              <a:buAutoNum type="arabicPeriod"/>
            </a:pPr>
            <a:r>
              <a:rPr lang="en-US" altLang="en-US" dirty="0"/>
              <a:t>Make Sure the Other Drivers See the Emergency vehicle</a:t>
            </a:r>
          </a:p>
          <a:p>
            <a:pPr marL="457200" indent="-457200">
              <a:buAutoNum type="arabicPeriod"/>
            </a:pPr>
            <a:r>
              <a:rPr lang="en-US" altLang="en-US" dirty="0"/>
              <a:t>Identify an Escape Route</a:t>
            </a:r>
          </a:p>
        </p:txBody>
      </p:sp>
      <p:sp>
        <p:nvSpPr>
          <p:cNvPr id="6" name="Rectangle 5"/>
          <p:cNvSpPr/>
          <p:nvPr/>
        </p:nvSpPr>
        <p:spPr>
          <a:xfrm>
            <a:off x="6595" y="4705350"/>
            <a:ext cx="901209" cy="415498"/>
          </a:xfrm>
          <a:prstGeom prst="rect">
            <a:avLst/>
          </a:prstGeom>
          <a:noFill/>
        </p:spPr>
        <p:txBody>
          <a:bodyPr wrap="none" lIns="91440" tIns="45720" rIns="91440" bIns="45720">
            <a:spAutoFit/>
          </a:bodyPr>
          <a:lstStyle/>
          <a:p>
            <a:pPr algn="ctr"/>
            <a:r>
              <a:rPr lang="en-US" sz="700" b="1" dirty="0">
                <a:ln w="0"/>
                <a:latin typeface="+mj-lt"/>
              </a:rPr>
              <a:t>Participant Manual</a:t>
            </a:r>
          </a:p>
          <a:p>
            <a:pPr algn="ctr"/>
            <a:r>
              <a:rPr lang="en-US" sz="1400" b="1" cap="none" spc="0" dirty="0">
                <a:ln w="0"/>
                <a:latin typeface="+mj-lt"/>
              </a:rPr>
              <a:t>ACTIVITY</a:t>
            </a:r>
            <a:endParaRPr lang="en-US" sz="1600" b="1" cap="none" spc="0" dirty="0">
              <a:ln w="0"/>
              <a:latin typeface="+mj-lt"/>
            </a:endParaRPr>
          </a:p>
        </p:txBody>
      </p:sp>
    </p:spTree>
    <p:custDataLst>
      <p:tags r:id="rId1"/>
    </p:custDataLst>
    <p:extLst>
      <p:ext uri="{BB962C8B-B14F-4D97-AF65-F5344CB8AC3E}">
        <p14:creationId xmlns:p14="http://schemas.microsoft.com/office/powerpoint/2010/main" val="1195029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a:t>Identify Distracted Drivers</a:t>
            </a:r>
            <a:endParaRPr lang="en-US" altLang="en-US" dirty="0"/>
          </a:p>
        </p:txBody>
      </p:sp>
      <p:sp>
        <p:nvSpPr>
          <p:cNvPr id="68611" name="Text Placeholder 2"/>
          <p:cNvSpPr>
            <a:spLocks noGrp="1"/>
          </p:cNvSpPr>
          <p:nvPr>
            <p:ph idx="1"/>
          </p:nvPr>
        </p:nvSpPr>
        <p:spPr/>
        <p:txBody>
          <a:bodyPr/>
          <a:lstStyle/>
          <a:p>
            <a:r>
              <a:rPr lang="en-US" altLang="en-US"/>
              <a:t>Vehicles that may drift over the lane divider or within their own lane</a:t>
            </a:r>
          </a:p>
          <a:p>
            <a:r>
              <a:rPr lang="en-US" altLang="en-US"/>
              <a:t>Vehicles traveling at inconsistent speeds</a:t>
            </a:r>
          </a:p>
          <a:p>
            <a:r>
              <a:rPr lang="en-US" altLang="en-US"/>
              <a:t>Drivers who are preoccupied with maps, food, cell phones or other technology</a:t>
            </a:r>
          </a:p>
          <a:p>
            <a:r>
              <a:rPr lang="en-US" altLang="en-US"/>
              <a:t>Drivers who appear to be involved in conversation with their passenger </a:t>
            </a:r>
            <a:endParaRPr lang="en-US" altLang="en-US" dirty="0"/>
          </a:p>
        </p:txBody>
      </p:sp>
    </p:spTree>
    <p:custDataLst>
      <p:tags r:id="rId1"/>
    </p:custDataLst>
    <p:extLst>
      <p:ext uri="{BB962C8B-B14F-4D97-AF65-F5344CB8AC3E}">
        <p14:creationId xmlns:p14="http://schemas.microsoft.com/office/powerpoint/2010/main" val="3424086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ltLang="en-US"/>
              <a:t>Use of Emergency Lights and Siren</a:t>
            </a:r>
          </a:p>
        </p:txBody>
      </p:sp>
      <p:sp>
        <p:nvSpPr>
          <p:cNvPr id="122883" name="Rectangle 3"/>
          <p:cNvSpPr>
            <a:spLocks noGrp="1" noChangeArrowheads="1"/>
          </p:cNvSpPr>
          <p:nvPr>
            <p:ph idx="1"/>
          </p:nvPr>
        </p:nvSpPr>
        <p:spPr/>
        <p:txBody>
          <a:bodyPr/>
          <a:lstStyle/>
          <a:p>
            <a:pPr marL="0" indent="0">
              <a:buNone/>
            </a:pPr>
            <a:r>
              <a:rPr lang="en-US" altLang="en-US" b="1" dirty="0"/>
              <a:t>Signal two basic concepts:</a:t>
            </a:r>
          </a:p>
          <a:p>
            <a:pPr marL="457200" indent="-457200">
              <a:buAutoNum type="arabicPeriod"/>
            </a:pPr>
            <a:r>
              <a:rPr lang="en-US" altLang="en-US" dirty="0"/>
              <a:t>They notify other drivers that an approaching emergency vehicle is operating in an emergency mode.</a:t>
            </a:r>
          </a:p>
          <a:p>
            <a:pPr marL="457200" indent="-457200">
              <a:buAutoNum type="arabicPeriod"/>
            </a:pPr>
            <a:r>
              <a:rPr lang="en-US" altLang="en-US" dirty="0"/>
              <a:t>They request other drivers to yield the right of way to the emergency vehicle in accordance with state and/or local law.</a:t>
            </a:r>
          </a:p>
        </p:txBody>
      </p:sp>
    </p:spTree>
    <p:custDataLst>
      <p:tags r:id="rId1"/>
    </p:custDataLst>
    <p:extLst>
      <p:ext uri="{BB962C8B-B14F-4D97-AF65-F5344CB8AC3E}">
        <p14:creationId xmlns:p14="http://schemas.microsoft.com/office/powerpoint/2010/main" val="2176894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fontScale="90000"/>
          </a:bodyPr>
          <a:lstStyle/>
          <a:p>
            <a:r>
              <a:rPr lang="en-US" altLang="en-US"/>
              <a:t>Module VIII - Emergency Vehicle Operations / Safety</a:t>
            </a:r>
            <a:endParaRPr lang="en-US" altLang="en-US" dirty="0"/>
          </a:p>
        </p:txBody>
      </p:sp>
      <p:sp>
        <p:nvSpPr>
          <p:cNvPr id="63491" name="Rectangle 3"/>
          <p:cNvSpPr>
            <a:spLocks noGrp="1" noChangeArrowheads="1"/>
          </p:cNvSpPr>
          <p:nvPr>
            <p:ph idx="1"/>
          </p:nvPr>
        </p:nvSpPr>
        <p:spPr/>
        <p:txBody>
          <a:bodyPr/>
          <a:lstStyle/>
          <a:p>
            <a:pPr marL="0" indent="0">
              <a:buNone/>
            </a:pPr>
            <a:r>
              <a:rPr lang="en-US" altLang="en-US" b="1" dirty="0"/>
              <a:t>Goal</a:t>
            </a:r>
          </a:p>
          <a:p>
            <a:pPr marL="0" indent="0">
              <a:buNone/>
            </a:pPr>
            <a:r>
              <a:rPr lang="en-US" altLang="en-US" dirty="0"/>
              <a:t>The goal is to have the participant appreciate the necessity of being prepared to drive emergency vehicles. Understanding the need to be mentally and physically prepared to avoid situations that may adversely affect emergency vehicle operations, implement best practices in safety, and develop defensive driving techniques to avoid or reduce the consequences of vehicle collisions. </a:t>
            </a:r>
          </a:p>
        </p:txBody>
      </p:sp>
    </p:spTree>
    <p:custDataLst>
      <p:tags r:id="rId1"/>
    </p:custDataLst>
    <p:extLst>
      <p:ext uri="{BB962C8B-B14F-4D97-AF65-F5344CB8AC3E}">
        <p14:creationId xmlns:p14="http://schemas.microsoft.com/office/powerpoint/2010/main" val="1804299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normAutofit fontScale="90000"/>
          </a:bodyPr>
          <a:lstStyle/>
          <a:p>
            <a:r>
              <a:rPr lang="en-US" altLang="en-US"/>
              <a:t>Make Sure You Are Seen And Heard.</a:t>
            </a:r>
            <a:endParaRPr lang="en-US" altLang="en-US" dirty="0"/>
          </a:p>
        </p:txBody>
      </p:sp>
      <p:sp>
        <p:nvSpPr>
          <p:cNvPr id="123907" name="Rectangle 3"/>
          <p:cNvSpPr>
            <a:spLocks noGrp="1" noChangeArrowheads="1"/>
          </p:cNvSpPr>
          <p:nvPr>
            <p:ph idx="1"/>
          </p:nvPr>
        </p:nvSpPr>
        <p:spPr/>
        <p:txBody>
          <a:bodyPr/>
          <a:lstStyle/>
          <a:p>
            <a:r>
              <a:rPr lang="en-US" altLang="en-US" dirty="0"/>
              <a:t>Lights</a:t>
            </a:r>
          </a:p>
          <a:p>
            <a:r>
              <a:rPr lang="en-US" altLang="en-US" dirty="0"/>
              <a:t>Sirens</a:t>
            </a:r>
          </a:p>
          <a:p>
            <a:r>
              <a:rPr lang="en-US" altLang="en-US" dirty="0"/>
              <a:t>Horns</a:t>
            </a:r>
          </a:p>
        </p:txBody>
      </p:sp>
      <p:pic>
        <p:nvPicPr>
          <p:cNvPr id="143362" name="Picture 2" descr="\\ajga.com\york\homefolders\jeberly\Desktop\1209361_557534234306980_1250549721_n.jpg"/>
          <p:cNvPicPr>
            <a:picLocks noChangeAspect="1" noChangeArrowheads="1"/>
          </p:cNvPicPr>
          <p:nvPr/>
        </p:nvPicPr>
        <p:blipFill rotWithShape="1">
          <a:blip r:embed="rId4">
            <a:extLst>
              <a:ext uri="{28A0092B-C50C-407E-A947-70E740481C1C}">
                <a14:useLocalDpi xmlns:a14="http://schemas.microsoft.com/office/drawing/2010/main" val="0"/>
              </a:ext>
            </a:extLst>
          </a:blip>
          <a:srcRect l="9926" t="8686" b="1971"/>
          <a:stretch/>
        </p:blipFill>
        <p:spPr bwMode="auto">
          <a:xfrm>
            <a:off x="4191000" y="1733550"/>
            <a:ext cx="4097218" cy="2286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88208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ltLang="en-US"/>
              <a:t>Use of Emergency Lights and Siren</a:t>
            </a:r>
          </a:p>
        </p:txBody>
      </p:sp>
      <p:sp>
        <p:nvSpPr>
          <p:cNvPr id="402435" name="Rectangle 3"/>
          <p:cNvSpPr>
            <a:spLocks noGrp="1" noChangeArrowheads="1"/>
          </p:cNvSpPr>
          <p:nvPr>
            <p:ph idx="1"/>
          </p:nvPr>
        </p:nvSpPr>
        <p:spPr/>
        <p:txBody>
          <a:bodyPr/>
          <a:lstStyle/>
          <a:p>
            <a:r>
              <a:rPr lang="en-US" altLang="en-US" dirty="0">
                <a:solidFill>
                  <a:srgbClr val="FF0000"/>
                </a:solidFill>
              </a:rPr>
              <a:t>RED</a:t>
            </a:r>
            <a:r>
              <a:rPr lang="en-US" altLang="en-US" dirty="0"/>
              <a:t> - Emergency vehicle</a:t>
            </a:r>
          </a:p>
          <a:p>
            <a:pPr lvl="1"/>
            <a:r>
              <a:rPr lang="en-US" altLang="en-US" dirty="0"/>
              <a:t>(Fire/EMS) Stop! May also attract</a:t>
            </a:r>
          </a:p>
          <a:p>
            <a:r>
              <a:rPr lang="en-US" altLang="en-US" dirty="0">
                <a:solidFill>
                  <a:schemeClr val="tx1"/>
                </a:solidFill>
              </a:rPr>
              <a:t>BLUE</a:t>
            </a:r>
            <a:r>
              <a:rPr lang="en-US" altLang="en-US" dirty="0"/>
              <a:t> - Emergency vehicle</a:t>
            </a:r>
          </a:p>
          <a:p>
            <a:pPr lvl="1"/>
            <a:r>
              <a:rPr lang="en-US" altLang="en-US" dirty="0"/>
              <a:t>(Law enforcement)</a:t>
            </a:r>
          </a:p>
          <a:p>
            <a:r>
              <a:rPr lang="en-US" altLang="en-US" dirty="0">
                <a:solidFill>
                  <a:schemeClr val="accent6"/>
                </a:solidFill>
              </a:rPr>
              <a:t>AMBER</a:t>
            </a:r>
            <a:r>
              <a:rPr lang="en-US" altLang="en-US" dirty="0"/>
              <a:t> - Danger/Caution</a:t>
            </a:r>
          </a:p>
          <a:p>
            <a:pPr lvl="1"/>
            <a:r>
              <a:rPr lang="en-US" altLang="en-US" dirty="0"/>
              <a:t>Excellent for rear of vehicle</a:t>
            </a:r>
          </a:p>
          <a:p>
            <a:r>
              <a:rPr lang="en-US" altLang="en-US" dirty="0"/>
              <a:t>CLEAR	   </a:t>
            </a:r>
          </a:p>
          <a:p>
            <a:pPr lvl="1"/>
            <a:r>
              <a:rPr lang="en-US" altLang="en-US" dirty="0"/>
              <a:t>Good visibility shut off at scene</a:t>
            </a:r>
          </a:p>
        </p:txBody>
      </p:sp>
    </p:spTree>
    <p:custDataLst>
      <p:tags r:id="rId1"/>
    </p:custDataLst>
    <p:extLst>
      <p:ext uri="{BB962C8B-B14F-4D97-AF65-F5344CB8AC3E}">
        <p14:creationId xmlns:p14="http://schemas.microsoft.com/office/powerpoint/2010/main" val="2709600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altLang="en-US"/>
              <a:t>Sirens</a:t>
            </a:r>
            <a:endParaRPr lang="en-US" altLang="en-US" dirty="0"/>
          </a:p>
        </p:txBody>
      </p:sp>
      <p:sp>
        <p:nvSpPr>
          <p:cNvPr id="2" name="Content Placeholder 1"/>
          <p:cNvSpPr>
            <a:spLocks noGrp="1"/>
          </p:cNvSpPr>
          <p:nvPr>
            <p:ph idx="1"/>
          </p:nvPr>
        </p:nvSpPr>
        <p:spPr/>
        <p:txBody>
          <a:bodyPr/>
          <a:lstStyle/>
          <a:p>
            <a:r>
              <a:rPr lang="en-US" altLang="en-US" dirty="0"/>
              <a:t>A mechanical siren produces a spiraling square wave, thus offering a very strong and focused pattern. </a:t>
            </a:r>
          </a:p>
        </p:txBody>
      </p:sp>
      <p:pic>
        <p:nvPicPr>
          <p:cNvPr id="7" name="Picture 4" descr="How mechanical sirens work"/>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3162300" y="2500312"/>
            <a:ext cx="2857500" cy="1671638"/>
          </a:xfrm>
          <a:prstGeom prst="rect">
            <a:avLst/>
          </a:prstGeom>
        </p:spPr>
      </p:pic>
      <p:sp>
        <p:nvSpPr>
          <p:cNvPr id="6" name="Text Box 4"/>
          <p:cNvSpPr txBox="1">
            <a:spLocks noChangeArrowheads="1"/>
          </p:cNvSpPr>
          <p:nvPr/>
        </p:nvSpPr>
        <p:spPr bwMode="auto">
          <a:xfrm>
            <a:off x="533400" y="4248150"/>
            <a:ext cx="3124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600" b="1" dirty="0"/>
              <a:t>Source: </a:t>
            </a:r>
            <a:r>
              <a:rPr lang="en-US" altLang="en-US" sz="1600" dirty="0" err="1"/>
              <a:t>Timberwolf</a:t>
            </a:r>
            <a:r>
              <a:rPr lang="en-US" altLang="en-US" sz="1600" dirty="0"/>
              <a:t> Sirens</a:t>
            </a:r>
            <a:endParaRPr lang="en-US" altLang="en-US" sz="1600" b="1" dirty="0"/>
          </a:p>
        </p:txBody>
      </p:sp>
    </p:spTree>
    <p:custDataLst>
      <p:tags r:id="rId1"/>
    </p:custDataLst>
    <p:extLst>
      <p:ext uri="{BB962C8B-B14F-4D97-AF65-F5344CB8AC3E}">
        <p14:creationId xmlns:p14="http://schemas.microsoft.com/office/powerpoint/2010/main" val="1524607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ltLang="en-US"/>
              <a:t>Sirens</a:t>
            </a:r>
          </a:p>
        </p:txBody>
      </p:sp>
      <p:pic>
        <p:nvPicPr>
          <p:cNvPr id="6" name="Picture 4" descr="How electronic sirens work"/>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3276600" y="2495550"/>
            <a:ext cx="2848598" cy="1524000"/>
          </a:xfrm>
          <a:prstGeom prst="rect">
            <a:avLst/>
          </a:prstGeom>
        </p:spPr>
      </p:pic>
      <p:sp>
        <p:nvSpPr>
          <p:cNvPr id="2" name="Content Placeholder 1"/>
          <p:cNvSpPr>
            <a:spLocks noGrp="1"/>
          </p:cNvSpPr>
          <p:nvPr>
            <p:ph idx="1"/>
          </p:nvPr>
        </p:nvSpPr>
        <p:spPr/>
        <p:txBody>
          <a:bodyPr/>
          <a:lstStyle/>
          <a:p>
            <a:r>
              <a:rPr lang="en-US" altLang="en-US" dirty="0"/>
              <a:t>Electronic sirens are notorious for having dead spots and creating noise pollution without direct sound penetration making them less effective.</a:t>
            </a:r>
          </a:p>
          <a:p>
            <a:endParaRPr lang="en-US" dirty="0"/>
          </a:p>
        </p:txBody>
      </p:sp>
      <p:sp>
        <p:nvSpPr>
          <p:cNvPr id="7" name="Text Box 4"/>
          <p:cNvSpPr txBox="1">
            <a:spLocks noChangeArrowheads="1"/>
          </p:cNvSpPr>
          <p:nvPr/>
        </p:nvSpPr>
        <p:spPr bwMode="auto">
          <a:xfrm>
            <a:off x="533400" y="4248150"/>
            <a:ext cx="3124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600" b="1" dirty="0"/>
              <a:t>Source: </a:t>
            </a:r>
            <a:r>
              <a:rPr lang="en-US" altLang="en-US" sz="1600" dirty="0" err="1"/>
              <a:t>Timberwolf</a:t>
            </a:r>
            <a:r>
              <a:rPr lang="en-US" altLang="en-US" sz="1600" dirty="0"/>
              <a:t> Sirens</a:t>
            </a:r>
            <a:endParaRPr lang="en-US" altLang="en-US" sz="1600" b="1" dirty="0"/>
          </a:p>
        </p:txBody>
      </p:sp>
    </p:spTree>
    <p:custDataLst>
      <p:tags r:id="rId1"/>
    </p:custDataLst>
    <p:extLst>
      <p:ext uri="{BB962C8B-B14F-4D97-AF65-F5344CB8AC3E}">
        <p14:creationId xmlns:p14="http://schemas.microsoft.com/office/powerpoint/2010/main" val="3566182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ltLang="en-US"/>
              <a:t>“Sirencide”</a:t>
            </a:r>
            <a:endParaRPr lang="en-US" altLang="en-US" dirty="0"/>
          </a:p>
        </p:txBody>
      </p:sp>
      <p:graphicFrame>
        <p:nvGraphicFramePr>
          <p:cNvPr id="128003" name="Object 3"/>
          <p:cNvGraphicFramePr>
            <a:graphicFrameLocks noGrp="1" noChangeAspect="1"/>
          </p:cNvGraphicFramePr>
          <p:nvPr>
            <p:ph idx="1"/>
            <p:extLst>
              <p:ext uri="{D42A27DB-BD31-4B8C-83A1-F6EECF244321}">
                <p14:modId xmlns:p14="http://schemas.microsoft.com/office/powerpoint/2010/main" val="1818851182"/>
              </p:ext>
            </p:extLst>
          </p:nvPr>
        </p:nvGraphicFramePr>
        <p:xfrm>
          <a:off x="3146612" y="1047750"/>
          <a:ext cx="2850776" cy="3200400"/>
        </p:xfrm>
        <a:graphic>
          <a:graphicData uri="http://schemas.openxmlformats.org/presentationml/2006/ole">
            <mc:AlternateContent xmlns:mc="http://schemas.openxmlformats.org/markup-compatibility/2006">
              <mc:Choice xmlns:v="urn:schemas-microsoft-com:vml" Requires="v">
                <p:oleObj spid="_x0000_s3135" name="Chart" r:id="rId5" imgW="4038735" imgH="4533840" progId="MSGraph.Chart.8">
                  <p:embed followColorScheme="full"/>
                </p:oleObj>
              </mc:Choice>
              <mc:Fallback>
                <p:oleObj name="Chart" r:id="rId5" imgW="4038735" imgH="4533840" progId="MSGraph.Chart.8">
                  <p:embed followColorScheme="full"/>
                  <p:pic>
                    <p:nvPicPr>
                      <p:cNvPr id="0" name=""/>
                      <p:cNvPicPr>
                        <a:picLocks noChangeAspect="1" noChangeArrowheads="1"/>
                      </p:cNvPicPr>
                      <p:nvPr/>
                    </p:nvPicPr>
                    <p:blipFill>
                      <a:blip r:embed="rId6"/>
                      <a:srcRect/>
                      <a:stretch>
                        <a:fillRect/>
                      </a:stretch>
                    </p:blipFill>
                    <p:spPr bwMode="auto">
                      <a:xfrm>
                        <a:off x="3146612" y="1047750"/>
                        <a:ext cx="285077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28004" name="Picture 4" descr="ambulnc1"/>
          <p:cNvPicPr>
            <a:picLocks noGrp="1" noChangeAspect="1" noChangeArrowheads="1"/>
          </p:cNvPicPr>
          <p:nvPr>
            <p:ph sz="quarter" idx="4294967295"/>
          </p:nvPr>
        </p:nvPicPr>
        <p:blipFill>
          <a:blip r:embed="rId7">
            <a:extLst>
              <a:ext uri="{28A0092B-C50C-407E-A947-70E740481C1C}">
                <a14:useLocalDpi xmlns:a14="http://schemas.microsoft.com/office/drawing/2010/main" val="0"/>
              </a:ext>
            </a:extLst>
          </a:blip>
          <a:srcRect/>
          <a:stretch>
            <a:fillRect/>
          </a:stretch>
        </p:blipFill>
        <p:spPr>
          <a:xfrm>
            <a:off x="5181600" y="971550"/>
            <a:ext cx="3962400" cy="1430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8005" name="Picture 5" descr="ambulnc1"/>
          <p:cNvPicPr>
            <a:picLocks noGrp="1" noChangeAspect="1" noChangeArrowheads="1"/>
          </p:cNvPicPr>
          <p:nvPr>
            <p:ph sz="quarter" idx="4294967295"/>
          </p:nvPr>
        </p:nvPicPr>
        <p:blipFill>
          <a:blip r:embed="rId7">
            <a:extLst>
              <a:ext uri="{28A0092B-C50C-407E-A947-70E740481C1C}">
                <a14:useLocalDpi xmlns:a14="http://schemas.microsoft.com/office/drawing/2010/main" val="0"/>
              </a:ext>
            </a:extLst>
          </a:blip>
          <a:srcRect/>
          <a:stretch>
            <a:fillRect/>
          </a:stretch>
        </p:blipFill>
        <p:spPr>
          <a:xfrm>
            <a:off x="5791200" y="2857500"/>
            <a:ext cx="3352800" cy="127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6" name="Line 6"/>
          <p:cNvSpPr>
            <a:spLocks noChangeShapeType="1"/>
          </p:cNvSpPr>
          <p:nvPr/>
        </p:nvSpPr>
        <p:spPr bwMode="auto">
          <a:xfrm>
            <a:off x="0" y="245745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7" name="Line 7"/>
          <p:cNvSpPr>
            <a:spLocks noChangeShapeType="1"/>
          </p:cNvSpPr>
          <p:nvPr/>
        </p:nvSpPr>
        <p:spPr bwMode="auto">
          <a:xfrm>
            <a:off x="0" y="417195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8" name="Text Box 8"/>
          <p:cNvSpPr txBox="1">
            <a:spLocks noChangeArrowheads="1"/>
          </p:cNvSpPr>
          <p:nvPr/>
        </p:nvSpPr>
        <p:spPr bwMode="auto">
          <a:xfrm>
            <a:off x="609600" y="2514600"/>
            <a:ext cx="6781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b="1" dirty="0"/>
              <a:t>300 Feet					40 MPH</a:t>
            </a:r>
          </a:p>
        </p:txBody>
      </p:sp>
      <p:sp>
        <p:nvSpPr>
          <p:cNvPr id="128009" name="Text Box 9"/>
          <p:cNvSpPr txBox="1">
            <a:spLocks noChangeArrowheads="1"/>
          </p:cNvSpPr>
          <p:nvPr/>
        </p:nvSpPr>
        <p:spPr bwMode="auto">
          <a:xfrm>
            <a:off x="533400" y="4315420"/>
            <a:ext cx="6858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b="1" dirty="0"/>
              <a:t>12 Feet						60 MPH												</a:t>
            </a:r>
          </a:p>
        </p:txBody>
      </p:sp>
    </p:spTree>
    <p:custDataLst>
      <p:tags r:id="rId2"/>
    </p:custDataLst>
    <p:extLst>
      <p:ext uri="{BB962C8B-B14F-4D97-AF65-F5344CB8AC3E}">
        <p14:creationId xmlns:p14="http://schemas.microsoft.com/office/powerpoint/2010/main" val="12067066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128005"/>
                                        </p:tgtEl>
                                        <p:attrNameLst>
                                          <p:attrName>ppt_x</p:attrName>
                                        </p:attrNameLst>
                                      </p:cBhvr>
                                      <p:tavLst>
                                        <p:tav tm="0">
                                          <p:val>
                                            <p:strVal val="ppt_x"/>
                                          </p:val>
                                        </p:tav>
                                        <p:tav tm="100000">
                                          <p:val>
                                            <p:strVal val="0-ppt_w/2"/>
                                          </p:val>
                                        </p:tav>
                                      </p:tavLst>
                                    </p:anim>
                                    <p:anim calcmode="lin" valueType="num">
                                      <p:cBhvr additive="base">
                                        <p:cTn id="7" dur="500"/>
                                        <p:tgtEl>
                                          <p:spTgt spid="128005"/>
                                        </p:tgtEl>
                                        <p:attrNameLst>
                                          <p:attrName>ppt_y</p:attrName>
                                        </p:attrNameLst>
                                      </p:cBhvr>
                                      <p:tavLst>
                                        <p:tav tm="0">
                                          <p:val>
                                            <p:strVal val="ppt_y"/>
                                          </p:val>
                                        </p:tav>
                                        <p:tav tm="100000">
                                          <p:val>
                                            <p:strVal val="ppt_y"/>
                                          </p:val>
                                        </p:tav>
                                      </p:tavLst>
                                    </p:anim>
                                    <p:set>
                                      <p:cBhvr>
                                        <p:cTn id="8" dur="1" fill="hold">
                                          <p:stCondLst>
                                            <p:cond delay="499"/>
                                          </p:stCondLst>
                                        </p:cTn>
                                        <p:tgtEl>
                                          <p:spTgt spid="1280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altLang="en-US"/>
              <a:t>Use of Emergency Lights and Siren</a:t>
            </a:r>
          </a:p>
        </p:txBody>
      </p:sp>
      <p:sp>
        <p:nvSpPr>
          <p:cNvPr id="129027" name="Rectangle 3"/>
          <p:cNvSpPr>
            <a:spLocks noGrp="1" noChangeArrowheads="1"/>
          </p:cNvSpPr>
          <p:nvPr>
            <p:ph idx="1"/>
          </p:nvPr>
        </p:nvSpPr>
        <p:spPr/>
        <p:txBody>
          <a:bodyPr/>
          <a:lstStyle/>
          <a:p>
            <a:r>
              <a:rPr lang="en-US" altLang="en-US"/>
              <a:t>Procedures for Use of Siren</a:t>
            </a:r>
          </a:p>
          <a:p>
            <a:pPr lvl="1"/>
            <a:r>
              <a:rPr lang="en-US" altLang="en-US"/>
              <a:t>Use When Responding to an Emergency</a:t>
            </a:r>
          </a:p>
          <a:p>
            <a:pPr lvl="1"/>
            <a:r>
              <a:rPr lang="en-US" altLang="en-US"/>
              <a:t>Change to Yelp Mode at Least 200’ from Intersection</a:t>
            </a:r>
          </a:p>
          <a:p>
            <a:pPr lvl="1"/>
            <a:r>
              <a:rPr lang="en-US" altLang="en-US"/>
              <a:t>High-low Mode is Least Effective</a:t>
            </a:r>
          </a:p>
          <a:p>
            <a:pPr lvl="1"/>
            <a:r>
              <a:rPr lang="en-US" altLang="en-US"/>
              <a:t>Use Another Audible Device to Alert Drivers Who Fail to Hear Siren</a:t>
            </a:r>
            <a:endParaRPr lang="en-US" altLang="en-US" dirty="0"/>
          </a:p>
        </p:txBody>
      </p:sp>
    </p:spTree>
    <p:custDataLst>
      <p:tags r:id="rId1"/>
    </p:custDataLst>
    <p:extLst>
      <p:ext uri="{BB962C8B-B14F-4D97-AF65-F5344CB8AC3E}">
        <p14:creationId xmlns:p14="http://schemas.microsoft.com/office/powerpoint/2010/main" val="1355411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Automated Traffic Control Systems</a:t>
            </a:r>
            <a:endParaRPr lang="en-US" dirty="0"/>
          </a:p>
        </p:txBody>
      </p:sp>
      <p:sp>
        <p:nvSpPr>
          <p:cNvPr id="3" name="Content Placeholder 2"/>
          <p:cNvSpPr>
            <a:spLocks noGrp="1"/>
          </p:cNvSpPr>
          <p:nvPr>
            <p:ph idx="1"/>
          </p:nvPr>
        </p:nvSpPr>
        <p:spPr/>
        <p:txBody>
          <a:bodyPr/>
          <a:lstStyle/>
          <a:p>
            <a:r>
              <a:rPr lang="en-US"/>
              <a:t>Assist in clearing traffic from an intersection</a:t>
            </a:r>
          </a:p>
          <a:p>
            <a:r>
              <a:rPr lang="en-US"/>
              <a:t>Annual refresher training in accordance with NFPA 1451</a:t>
            </a:r>
          </a:p>
          <a:p>
            <a:r>
              <a:rPr lang="en-US"/>
              <a:t>Proceed with caution</a:t>
            </a:r>
          </a:p>
          <a:p>
            <a:r>
              <a:rPr lang="en-US"/>
              <a:t>Do  not assume these systems will give you a green light</a:t>
            </a:r>
          </a:p>
          <a:p>
            <a:endParaRPr lang="en-US" dirty="0"/>
          </a:p>
        </p:txBody>
      </p:sp>
    </p:spTree>
    <p:custDataLst>
      <p:tags r:id="rId1"/>
    </p:custDataLst>
    <p:extLst>
      <p:ext uri="{BB962C8B-B14F-4D97-AF65-F5344CB8AC3E}">
        <p14:creationId xmlns:p14="http://schemas.microsoft.com/office/powerpoint/2010/main" val="4077904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altLang="en-US"/>
              <a:t>Emergency Dispatch Protocols</a:t>
            </a:r>
          </a:p>
        </p:txBody>
      </p:sp>
      <p:sp>
        <p:nvSpPr>
          <p:cNvPr id="130051" name="Rectangle 3"/>
          <p:cNvSpPr>
            <a:spLocks noGrp="1" noChangeArrowheads="1"/>
          </p:cNvSpPr>
          <p:nvPr>
            <p:ph idx="1"/>
          </p:nvPr>
        </p:nvSpPr>
        <p:spPr/>
        <p:txBody>
          <a:bodyPr/>
          <a:lstStyle/>
          <a:p>
            <a:r>
              <a:rPr lang="en-US" altLang="en-US"/>
              <a:t>Agencies usually have defined response guidelines for the emergency vehicle operator to follow. These may include light &amp; siren usage, response speeds, number of vehicles and other locally specific policies.</a:t>
            </a:r>
            <a:endParaRPr lang="en-US" altLang="en-US" dirty="0"/>
          </a:p>
        </p:txBody>
      </p:sp>
    </p:spTree>
    <p:custDataLst>
      <p:tags r:id="rId1"/>
    </p:custDataLst>
    <p:extLst>
      <p:ext uri="{BB962C8B-B14F-4D97-AF65-F5344CB8AC3E}">
        <p14:creationId xmlns:p14="http://schemas.microsoft.com/office/powerpoint/2010/main" val="1000426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Emergency Medical Dispatch</a:t>
            </a:r>
            <a:endParaRPr lang="en-US" dirty="0"/>
          </a:p>
        </p:txBody>
      </p:sp>
      <p:sp>
        <p:nvSpPr>
          <p:cNvPr id="3" name="Content Placeholder 2"/>
          <p:cNvSpPr>
            <a:spLocks noGrp="1"/>
          </p:cNvSpPr>
          <p:nvPr>
            <p:ph idx="1"/>
          </p:nvPr>
        </p:nvSpPr>
        <p:spPr/>
        <p:txBody>
          <a:bodyPr/>
          <a:lstStyle/>
          <a:p>
            <a:r>
              <a:rPr lang="en-US"/>
              <a:t>Consider relevant standards for emergency medical dispatch</a:t>
            </a:r>
          </a:p>
          <a:p>
            <a:r>
              <a:rPr lang="en-US"/>
              <a:t>Coordinate with dispatch personnel to understand and implement emergency dispatch protocols</a:t>
            </a:r>
            <a:endParaRPr lang="en-US" dirty="0"/>
          </a:p>
        </p:txBody>
      </p:sp>
    </p:spTree>
    <p:custDataLst>
      <p:tags r:id="rId1"/>
    </p:custDataLst>
    <p:extLst>
      <p:ext uri="{BB962C8B-B14F-4D97-AF65-F5344CB8AC3E}">
        <p14:creationId xmlns:p14="http://schemas.microsoft.com/office/powerpoint/2010/main" val="1799699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Emergency Dispatch Protocol Example</a:t>
            </a:r>
            <a:endParaRPr lang="en-US" dirty="0"/>
          </a:p>
        </p:txBody>
      </p:sp>
      <p:sp>
        <p:nvSpPr>
          <p:cNvPr id="3" name="Content Placeholder 2"/>
          <p:cNvSpPr>
            <a:spLocks noGrp="1"/>
          </p:cNvSpPr>
          <p:nvPr>
            <p:ph idx="1"/>
          </p:nvPr>
        </p:nvSpPr>
        <p:spPr>
          <a:xfrm>
            <a:off x="457200" y="1276351"/>
            <a:ext cx="4419600" cy="3200400"/>
          </a:xfrm>
        </p:spPr>
        <p:txBody>
          <a:bodyPr/>
          <a:lstStyle/>
          <a:p>
            <a:r>
              <a:rPr lang="en-US" dirty="0"/>
              <a:t>CAD Entry: Emergency </a:t>
            </a:r>
          </a:p>
          <a:p>
            <a:pPr lvl="1"/>
            <a:r>
              <a:rPr lang="en-US" dirty="0"/>
              <a:t>Smoke or fire in building</a:t>
            </a:r>
          </a:p>
          <a:p>
            <a:pPr lvl="1"/>
            <a:r>
              <a:rPr lang="en-US" dirty="0"/>
              <a:t>Outside fire with exposure</a:t>
            </a:r>
          </a:p>
          <a:p>
            <a:pPr lvl="1"/>
            <a:r>
              <a:rPr lang="en-US" dirty="0"/>
              <a:t>Gas leak inside building</a:t>
            </a:r>
          </a:p>
          <a:p>
            <a:pPr lvl="1"/>
            <a:r>
              <a:rPr lang="en-US" dirty="0" err="1"/>
              <a:t>Haz</a:t>
            </a:r>
            <a:r>
              <a:rPr lang="en-US" dirty="0"/>
              <a:t>-Mat Release with persons in distress</a:t>
            </a:r>
          </a:p>
          <a:p>
            <a:pPr lvl="1"/>
            <a:r>
              <a:rPr lang="en-US" dirty="0"/>
              <a:t>Critical Medical Incident</a:t>
            </a:r>
          </a:p>
          <a:p>
            <a:pPr lvl="1"/>
            <a:r>
              <a:rPr lang="en-US" dirty="0"/>
              <a:t>Entrapment</a:t>
            </a:r>
          </a:p>
          <a:p>
            <a:pPr lvl="1"/>
            <a:endParaRPr lang="en-US" dirty="0"/>
          </a:p>
        </p:txBody>
      </p:sp>
      <p:pic>
        <p:nvPicPr>
          <p:cNvPr id="6" name="Picture 2" descr="\\ajga.com\york\homefolders\jeberly\Desktop\6Q4A689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636" r="17795"/>
          <a:stretch/>
        </p:blipFill>
        <p:spPr bwMode="auto">
          <a:xfrm>
            <a:off x="5128618" y="2000250"/>
            <a:ext cx="3786782" cy="1943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93296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normAutofit fontScale="90000"/>
          </a:bodyPr>
          <a:lstStyle/>
          <a:p>
            <a:r>
              <a:rPr lang="en-US" altLang="en-US"/>
              <a:t>Module VIII - Emergency Vehicle Operations / Safety</a:t>
            </a:r>
            <a:endParaRPr lang="en-US" altLang="en-US" dirty="0"/>
          </a:p>
        </p:txBody>
      </p:sp>
      <p:sp>
        <p:nvSpPr>
          <p:cNvPr id="110595" name="Rectangle 3"/>
          <p:cNvSpPr>
            <a:spLocks noGrp="1" noChangeArrowheads="1"/>
          </p:cNvSpPr>
          <p:nvPr>
            <p:ph idx="1"/>
          </p:nvPr>
        </p:nvSpPr>
        <p:spPr/>
        <p:txBody>
          <a:bodyPr/>
          <a:lstStyle/>
          <a:p>
            <a:pPr marL="0" indent="0">
              <a:buNone/>
            </a:pPr>
            <a:r>
              <a:rPr lang="en-US" altLang="en-US" b="1" dirty="0"/>
              <a:t>Objectives</a:t>
            </a:r>
          </a:p>
          <a:p>
            <a:r>
              <a:rPr lang="en-US" altLang="en-US" dirty="0"/>
              <a:t>Describe both the physical and mental impact of motivation.</a:t>
            </a:r>
          </a:p>
          <a:p>
            <a:r>
              <a:rPr lang="en-US" altLang="en-US" dirty="0"/>
              <a:t>Explain the link between motivation and positive changes in individual behavior.	</a:t>
            </a:r>
          </a:p>
        </p:txBody>
      </p:sp>
    </p:spTree>
    <p:custDataLst>
      <p:tags r:id="rId1"/>
    </p:custDataLst>
    <p:extLst>
      <p:ext uri="{BB962C8B-B14F-4D97-AF65-F5344CB8AC3E}">
        <p14:creationId xmlns:p14="http://schemas.microsoft.com/office/powerpoint/2010/main" val="3546909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Emergency Dispatch Protocol Example</a:t>
            </a:r>
            <a:endParaRPr lang="en-US" dirty="0"/>
          </a:p>
        </p:txBody>
      </p:sp>
      <p:sp>
        <p:nvSpPr>
          <p:cNvPr id="3" name="Content Placeholder 2"/>
          <p:cNvSpPr>
            <a:spLocks noGrp="1"/>
          </p:cNvSpPr>
          <p:nvPr>
            <p:ph idx="1"/>
          </p:nvPr>
        </p:nvSpPr>
        <p:spPr/>
        <p:txBody>
          <a:bodyPr/>
          <a:lstStyle/>
          <a:p>
            <a:r>
              <a:rPr lang="en-US"/>
              <a:t>CAD Entry: Non-Emergency</a:t>
            </a:r>
          </a:p>
          <a:p>
            <a:pPr lvl="1"/>
            <a:r>
              <a:rPr lang="en-US"/>
              <a:t>Automatic Fire Alarm- no human report of fire or smoke</a:t>
            </a:r>
          </a:p>
          <a:p>
            <a:pPr lvl="1"/>
            <a:r>
              <a:rPr lang="en-US"/>
              <a:t>Residential Smoke Alarm Sounding- no indication of fire</a:t>
            </a:r>
          </a:p>
          <a:p>
            <a:pPr lvl="1"/>
            <a:r>
              <a:rPr lang="en-US"/>
              <a:t>Odor report- no symptoms or persons in distress</a:t>
            </a:r>
          </a:p>
          <a:p>
            <a:pPr lvl="1"/>
            <a:r>
              <a:rPr lang="en-US"/>
              <a:t>Outside fire with no exposure</a:t>
            </a:r>
          </a:p>
          <a:p>
            <a:pPr lvl="1"/>
            <a:r>
              <a:rPr lang="en-US"/>
              <a:t>Outside gas leak</a:t>
            </a:r>
          </a:p>
          <a:p>
            <a:pPr lvl="1"/>
            <a:r>
              <a:rPr lang="en-US"/>
              <a:t>Electrical wires arcing</a:t>
            </a:r>
          </a:p>
          <a:p>
            <a:pPr lvl="1"/>
            <a:r>
              <a:rPr lang="en-US"/>
              <a:t>Haz-Mat (incl. CO) release- no report of persons in distress</a:t>
            </a:r>
          </a:p>
          <a:p>
            <a:pPr lvl="1"/>
            <a:r>
              <a:rPr lang="en-US"/>
              <a:t>Water leak</a:t>
            </a:r>
          </a:p>
          <a:p>
            <a:pPr lvl="1"/>
            <a:endParaRPr lang="en-US" dirty="0"/>
          </a:p>
        </p:txBody>
      </p:sp>
    </p:spTree>
    <p:custDataLst>
      <p:tags r:id="rId1"/>
    </p:custDataLst>
    <p:extLst>
      <p:ext uri="{BB962C8B-B14F-4D97-AF65-F5344CB8AC3E}">
        <p14:creationId xmlns:p14="http://schemas.microsoft.com/office/powerpoint/2010/main" val="2685628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ltLang="en-US"/>
              <a:t>Space Management</a:t>
            </a:r>
          </a:p>
        </p:txBody>
      </p:sp>
      <p:sp>
        <p:nvSpPr>
          <p:cNvPr id="131075" name="Rectangle 3"/>
          <p:cNvSpPr>
            <a:spLocks noGrp="1" noChangeArrowheads="1"/>
          </p:cNvSpPr>
          <p:nvPr>
            <p:ph idx="1"/>
          </p:nvPr>
        </p:nvSpPr>
        <p:spPr/>
        <p:txBody>
          <a:bodyPr/>
          <a:lstStyle/>
          <a:p>
            <a:r>
              <a:rPr lang="en-US" altLang="en-US"/>
              <a:t>Establishing a cushion of safety on all sides of an emergency vehicle is essential to safe operation. </a:t>
            </a:r>
            <a:endParaRPr lang="en-US" altLang="en-US" dirty="0"/>
          </a:p>
        </p:txBody>
      </p:sp>
    </p:spTree>
    <p:custDataLst>
      <p:tags r:id="rId1"/>
    </p:custDataLst>
    <p:extLst>
      <p:ext uri="{BB962C8B-B14F-4D97-AF65-F5344CB8AC3E}">
        <p14:creationId xmlns:p14="http://schemas.microsoft.com/office/powerpoint/2010/main" val="2191165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ltLang="en-US"/>
              <a:t>Space Management</a:t>
            </a:r>
          </a:p>
        </p:txBody>
      </p:sp>
      <p:sp>
        <p:nvSpPr>
          <p:cNvPr id="134147" name="Rectangle 3"/>
          <p:cNvSpPr>
            <a:spLocks noGrp="1" noChangeArrowheads="1"/>
          </p:cNvSpPr>
          <p:nvPr>
            <p:ph idx="1"/>
          </p:nvPr>
        </p:nvSpPr>
        <p:spPr/>
        <p:txBody>
          <a:bodyPr/>
          <a:lstStyle/>
          <a:p>
            <a:r>
              <a:rPr lang="en-US" altLang="en-US" dirty="0"/>
              <a:t>Blind Spots Alongside</a:t>
            </a:r>
          </a:p>
          <a:p>
            <a:r>
              <a:rPr lang="en-US" altLang="en-US" dirty="0"/>
              <a:t>Overhead Clearance</a:t>
            </a:r>
          </a:p>
          <a:p>
            <a:r>
              <a:rPr lang="en-US" altLang="en-US" dirty="0"/>
              <a:t>Ground Clearance</a:t>
            </a:r>
          </a:p>
          <a:p>
            <a:r>
              <a:rPr lang="en-US" altLang="en-US" dirty="0"/>
              <a:t>Bridges</a:t>
            </a:r>
          </a:p>
          <a:p>
            <a:r>
              <a:rPr lang="en-US" altLang="en-US" dirty="0"/>
              <a:t>Traffic Closure from Behind</a:t>
            </a:r>
          </a:p>
        </p:txBody>
      </p:sp>
    </p:spTree>
    <p:custDataLst>
      <p:tags r:id="rId1"/>
    </p:custDataLst>
    <p:extLst>
      <p:ext uri="{BB962C8B-B14F-4D97-AF65-F5344CB8AC3E}">
        <p14:creationId xmlns:p14="http://schemas.microsoft.com/office/powerpoint/2010/main" val="2199413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ltLang="en-US"/>
              <a:t>Defensive Driving</a:t>
            </a:r>
            <a:endParaRPr lang="en-US" altLang="en-US" dirty="0"/>
          </a:p>
        </p:txBody>
      </p:sp>
      <p:sp>
        <p:nvSpPr>
          <p:cNvPr id="132099" name="Rectangle 3"/>
          <p:cNvSpPr>
            <a:spLocks noGrp="1" noChangeArrowheads="1"/>
          </p:cNvSpPr>
          <p:nvPr>
            <p:ph idx="1"/>
          </p:nvPr>
        </p:nvSpPr>
        <p:spPr/>
        <p:txBody>
          <a:bodyPr/>
          <a:lstStyle/>
          <a:p>
            <a:r>
              <a:rPr lang="en-US" altLang="en-US" dirty="0"/>
              <a:t>Following Distance</a:t>
            </a:r>
          </a:p>
          <a:p>
            <a:pPr lvl="1"/>
            <a:r>
              <a:rPr lang="en-US" altLang="en-US" dirty="0"/>
              <a:t>4 Second Rule at 40 mph or less; 5 Second Rule Above 40 mph</a:t>
            </a:r>
          </a:p>
          <a:p>
            <a:r>
              <a:rPr lang="en-US" altLang="en-US" dirty="0"/>
              <a:t>Rate of Closure</a:t>
            </a:r>
          </a:p>
          <a:p>
            <a:r>
              <a:rPr lang="en-US" altLang="en-US" dirty="0"/>
              <a:t>Blind Spots Alongside</a:t>
            </a:r>
          </a:p>
          <a:p>
            <a:r>
              <a:rPr lang="en-US" altLang="en-US" dirty="0"/>
              <a:t>Overhead Clearance</a:t>
            </a:r>
          </a:p>
          <a:p>
            <a:r>
              <a:rPr lang="en-US" altLang="en-US" dirty="0"/>
              <a:t>Ground Clearance</a:t>
            </a:r>
          </a:p>
          <a:p>
            <a:r>
              <a:rPr lang="en-US" altLang="en-US" dirty="0"/>
              <a:t>Bridges</a:t>
            </a:r>
          </a:p>
          <a:p>
            <a:r>
              <a:rPr lang="en-US" altLang="en-US" dirty="0"/>
              <a:t>Traffic Closure from Behind</a:t>
            </a:r>
          </a:p>
        </p:txBody>
      </p:sp>
    </p:spTree>
    <p:custDataLst>
      <p:tags r:id="rId1"/>
    </p:custDataLst>
    <p:extLst>
      <p:ext uri="{BB962C8B-B14F-4D97-AF65-F5344CB8AC3E}">
        <p14:creationId xmlns:p14="http://schemas.microsoft.com/office/powerpoint/2010/main" val="3401643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ltLang="en-US"/>
              <a:t>Rate of Closure-Yielding</a:t>
            </a:r>
            <a:endParaRPr lang="en-US" altLang="en-US" dirty="0"/>
          </a:p>
        </p:txBody>
      </p:sp>
      <p:sp>
        <p:nvSpPr>
          <p:cNvPr id="133123" name="Rectangle 3"/>
          <p:cNvSpPr>
            <a:spLocks noGrp="1" noChangeArrowheads="1"/>
          </p:cNvSpPr>
          <p:nvPr>
            <p:ph idx="1"/>
          </p:nvPr>
        </p:nvSpPr>
        <p:spPr/>
        <p:txBody>
          <a:bodyPr/>
          <a:lstStyle/>
          <a:p>
            <a:r>
              <a:rPr lang="en-US" altLang="en-US"/>
              <a:t>Vehicle Speed Outruns Siren’s Effectiveness</a:t>
            </a:r>
          </a:p>
          <a:p>
            <a:r>
              <a:rPr lang="en-US" altLang="en-US"/>
              <a:t>Blocked Field of View</a:t>
            </a:r>
          </a:p>
          <a:p>
            <a:r>
              <a:rPr lang="en-US" altLang="en-US"/>
              <a:t>Misinterpretation of Direction of Siren Sound</a:t>
            </a:r>
          </a:p>
          <a:p>
            <a:r>
              <a:rPr lang="en-US" altLang="en-US"/>
              <a:t>Hearing Impaired Drivers</a:t>
            </a:r>
          </a:p>
          <a:p>
            <a:r>
              <a:rPr lang="en-US" altLang="en-US"/>
              <a:t>Inattentive Drivers</a:t>
            </a:r>
          </a:p>
          <a:p>
            <a:r>
              <a:rPr lang="en-US" altLang="en-US"/>
              <a:t>Drivers Distracted by Loud Music, Cellular Phone, Kids, Stress, Road Rage</a:t>
            </a:r>
          </a:p>
          <a:p>
            <a:r>
              <a:rPr lang="en-US" altLang="en-US"/>
              <a:t>Aggressive Driving</a:t>
            </a:r>
          </a:p>
          <a:p>
            <a:endParaRPr lang="en-US" altLang="en-US" dirty="0"/>
          </a:p>
        </p:txBody>
      </p:sp>
    </p:spTree>
    <p:custDataLst>
      <p:tags r:id="rId1"/>
    </p:custDataLst>
    <p:extLst>
      <p:ext uri="{BB962C8B-B14F-4D97-AF65-F5344CB8AC3E}">
        <p14:creationId xmlns:p14="http://schemas.microsoft.com/office/powerpoint/2010/main" val="1989556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Elevation Angle Limitations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63866" y="1123950"/>
            <a:ext cx="5451334" cy="3276600"/>
          </a:xfrm>
        </p:spPr>
      </p:pic>
    </p:spTree>
    <p:custDataLst>
      <p:tags r:id="rId1"/>
    </p:custDataLst>
    <p:extLst>
      <p:ext uri="{BB962C8B-B14F-4D97-AF65-F5344CB8AC3E}">
        <p14:creationId xmlns:p14="http://schemas.microsoft.com/office/powerpoint/2010/main" val="1510583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a:t>Bridges</a:t>
            </a:r>
            <a:endParaRPr lang="en-US" altLang="en-US" dirty="0"/>
          </a:p>
        </p:txBody>
      </p:sp>
      <p:sp>
        <p:nvSpPr>
          <p:cNvPr id="86019" name="Content Placeholder 2"/>
          <p:cNvSpPr>
            <a:spLocks noGrp="1"/>
          </p:cNvSpPr>
          <p:nvPr>
            <p:ph idx="1"/>
          </p:nvPr>
        </p:nvSpPr>
        <p:spPr/>
        <p:txBody>
          <a:bodyPr/>
          <a:lstStyle/>
          <a:p>
            <a:r>
              <a:rPr lang="en-US" altLang="en-US"/>
              <a:t>Many potential hazards exits on bridges both for drivers and also for workers attempting to make repairs or structural improvements. The exact hazards can vary greatly based on age, locations, limitations, load bearing capacity and weather conditions. </a:t>
            </a:r>
            <a:endParaRPr lang="en-US" altLang="en-US" dirty="0"/>
          </a:p>
        </p:txBody>
      </p:sp>
    </p:spTree>
    <p:custDataLst>
      <p:tags r:id="rId1"/>
    </p:custDataLst>
    <p:extLst>
      <p:ext uri="{BB962C8B-B14F-4D97-AF65-F5344CB8AC3E}">
        <p14:creationId xmlns:p14="http://schemas.microsoft.com/office/powerpoint/2010/main" val="1539094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ltLang="en-US"/>
              <a:t>Bridges – Strong Winds</a:t>
            </a:r>
            <a:endParaRPr lang="en-US" altLang="en-US" dirty="0"/>
          </a:p>
        </p:txBody>
      </p:sp>
      <p:sp>
        <p:nvSpPr>
          <p:cNvPr id="92163" name="Content Placeholder 2"/>
          <p:cNvSpPr>
            <a:spLocks noGrp="1"/>
          </p:cNvSpPr>
          <p:nvPr>
            <p:ph idx="1"/>
          </p:nvPr>
        </p:nvSpPr>
        <p:spPr/>
        <p:txBody>
          <a:bodyPr/>
          <a:lstStyle/>
          <a:p>
            <a:r>
              <a:rPr lang="en-US" altLang="en-US"/>
              <a:t>Strong winds create a problem called “buffeting”. These conditions occur on bridges such as Bay Bridges, through mountain passes and ravines, and when being passed by large trucks. These wind gusts and blasts can cause total loss of vehicle control. </a:t>
            </a:r>
            <a:endParaRPr lang="en-US" altLang="en-US" dirty="0"/>
          </a:p>
        </p:txBody>
      </p:sp>
    </p:spTree>
    <p:custDataLst>
      <p:tags r:id="rId1"/>
    </p:custDataLst>
    <p:extLst>
      <p:ext uri="{BB962C8B-B14F-4D97-AF65-F5344CB8AC3E}">
        <p14:creationId xmlns:p14="http://schemas.microsoft.com/office/powerpoint/2010/main" val="3715211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altLang="en-US"/>
              <a:t>Bridge Limitations - Weight</a:t>
            </a:r>
            <a:endParaRPr lang="en-US" altLang="en-US" dirty="0"/>
          </a:p>
        </p:txBody>
      </p:sp>
      <p:pic>
        <p:nvPicPr>
          <p:cNvPr id="120835"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37707" y="1276350"/>
            <a:ext cx="4268585" cy="3200400"/>
          </a:xfrm>
        </p:spPr>
      </p:pic>
    </p:spTree>
    <p:custDataLst>
      <p:tags r:id="rId1"/>
    </p:custDataLst>
    <p:extLst>
      <p:ext uri="{BB962C8B-B14F-4D97-AF65-F5344CB8AC3E}">
        <p14:creationId xmlns:p14="http://schemas.microsoft.com/office/powerpoint/2010/main" val="417654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altLang="en-US"/>
              <a:t>Be Aware of Weight Limits</a:t>
            </a:r>
            <a:endParaRPr lang="en-US" altLang="en-US" dirty="0"/>
          </a:p>
        </p:txBody>
      </p:sp>
      <p:graphicFrame>
        <p:nvGraphicFramePr>
          <p:cNvPr id="121859" name="Content Placeholder 3"/>
          <p:cNvGraphicFramePr>
            <a:graphicFrameLocks noGrp="1" noChangeAspect="1"/>
          </p:cNvGraphicFramePr>
          <p:nvPr>
            <p:ph idx="1"/>
            <p:extLst>
              <p:ext uri="{D42A27DB-BD31-4B8C-83A1-F6EECF244321}">
                <p14:modId xmlns:p14="http://schemas.microsoft.com/office/powerpoint/2010/main" val="253514844"/>
              </p:ext>
            </p:extLst>
          </p:nvPr>
        </p:nvGraphicFramePr>
        <p:xfrm>
          <a:off x="2180690" y="1276350"/>
          <a:ext cx="4782620" cy="3200400"/>
        </p:xfrm>
        <a:graphic>
          <a:graphicData uri="http://schemas.openxmlformats.org/presentationml/2006/ole">
            <mc:AlternateContent xmlns:mc="http://schemas.openxmlformats.org/markup-compatibility/2006">
              <mc:Choice xmlns:v="urn:schemas-microsoft-com:vml" Requires="v">
                <p:oleObj spid="_x0000_s4158" name="Photo Editor Photo" r:id="rId5" imgW="11403017" imgH="7628571" progId="MSPhotoEd.3">
                  <p:embed/>
                </p:oleObj>
              </mc:Choice>
              <mc:Fallback>
                <p:oleObj name="Photo Editor Photo" r:id="rId5" imgW="11403017" imgH="7628571" progId="MSPhotoEd.3">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0690" y="1276350"/>
                        <a:ext cx="4782620" cy="32004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529331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normAutofit fontScale="90000"/>
          </a:bodyPr>
          <a:lstStyle/>
          <a:p>
            <a:r>
              <a:rPr lang="en-US" altLang="en-US"/>
              <a:t>Module VIII - Emergency Vehicle Operations / Safety</a:t>
            </a:r>
            <a:endParaRPr lang="en-US" altLang="en-US" dirty="0"/>
          </a:p>
        </p:txBody>
      </p:sp>
      <p:sp>
        <p:nvSpPr>
          <p:cNvPr id="111619" name="Rectangle 3"/>
          <p:cNvSpPr>
            <a:spLocks noGrp="1" noChangeArrowheads="1"/>
          </p:cNvSpPr>
          <p:nvPr>
            <p:ph idx="1"/>
          </p:nvPr>
        </p:nvSpPr>
        <p:spPr/>
        <p:txBody>
          <a:bodyPr/>
          <a:lstStyle/>
          <a:p>
            <a:pPr marL="0" indent="0">
              <a:buNone/>
            </a:pPr>
            <a:r>
              <a:rPr lang="en-US" altLang="en-US" b="1" dirty="0"/>
              <a:t>Objectives (Cont’d)</a:t>
            </a:r>
          </a:p>
          <a:p>
            <a:r>
              <a:rPr lang="en-US" altLang="en-US" dirty="0"/>
              <a:t>Outline the actions that must be completed prior to operating an emergency vehicle.</a:t>
            </a:r>
          </a:p>
          <a:p>
            <a:r>
              <a:rPr lang="en-US" altLang="en-US" dirty="0"/>
              <a:t>Recognize that emergency response driving is a complex process involving many factors, tasks, and maneuvers.</a:t>
            </a:r>
          </a:p>
          <a:p>
            <a:endParaRPr lang="en-US" altLang="en-US" dirty="0"/>
          </a:p>
        </p:txBody>
      </p:sp>
    </p:spTree>
    <p:custDataLst>
      <p:tags r:id="rId1"/>
    </p:custDataLst>
    <p:extLst>
      <p:ext uri="{BB962C8B-B14F-4D97-AF65-F5344CB8AC3E}">
        <p14:creationId xmlns:p14="http://schemas.microsoft.com/office/powerpoint/2010/main" val="320412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altLang="en-US"/>
              <a:t>Bridge Limitations – Width  </a:t>
            </a:r>
            <a:endParaRPr lang="en-US" altLang="en-US" dirty="0"/>
          </a:p>
        </p:txBody>
      </p:sp>
      <p:pic>
        <p:nvPicPr>
          <p:cNvPr id="11571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36324" y="1276350"/>
            <a:ext cx="4271351" cy="3200400"/>
          </a:xfrm>
        </p:spPr>
      </p:pic>
    </p:spTree>
    <p:custDataLst>
      <p:tags r:id="rId1"/>
    </p:custDataLst>
    <p:extLst>
      <p:ext uri="{BB962C8B-B14F-4D97-AF65-F5344CB8AC3E}">
        <p14:creationId xmlns:p14="http://schemas.microsoft.com/office/powerpoint/2010/main" val="1580187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altLang="en-US"/>
              <a:t>Bridges Limitations – Height </a:t>
            </a:r>
            <a:endParaRPr lang="en-US" altLang="en-US" dirty="0"/>
          </a:p>
        </p:txBody>
      </p:sp>
      <p:pic>
        <p:nvPicPr>
          <p:cNvPr id="116739"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tretch/>
        </p:blipFill>
        <p:spPr>
          <a:xfrm>
            <a:off x="2437707" y="1276350"/>
            <a:ext cx="4268585" cy="3200400"/>
          </a:xfrm>
        </p:spPr>
      </p:pic>
    </p:spTree>
    <p:custDataLst>
      <p:tags r:id="rId1"/>
    </p:custDataLst>
    <p:extLst>
      <p:ext uri="{BB962C8B-B14F-4D97-AF65-F5344CB8AC3E}">
        <p14:creationId xmlns:p14="http://schemas.microsoft.com/office/powerpoint/2010/main" val="229594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ltLang="en-US"/>
              <a:t>Speed Management</a:t>
            </a:r>
            <a:endParaRPr lang="en-US" altLang="en-US" dirty="0"/>
          </a:p>
        </p:txBody>
      </p:sp>
      <p:sp>
        <p:nvSpPr>
          <p:cNvPr id="135171" name="Rectangle 3"/>
          <p:cNvSpPr>
            <a:spLocks noGrp="1" noChangeArrowheads="1"/>
          </p:cNvSpPr>
          <p:nvPr>
            <p:ph idx="1"/>
          </p:nvPr>
        </p:nvSpPr>
        <p:spPr/>
        <p:txBody>
          <a:bodyPr/>
          <a:lstStyle/>
          <a:p>
            <a:pPr marL="0" indent="0">
              <a:buNone/>
            </a:pPr>
            <a:r>
              <a:rPr lang="en-US" altLang="en-US" b="1" dirty="0"/>
              <a:t>Four important rules:</a:t>
            </a:r>
          </a:p>
          <a:p>
            <a:pPr marL="457200" indent="-457200">
              <a:buAutoNum type="arabicPeriod"/>
            </a:pPr>
            <a:r>
              <a:rPr lang="en-US" altLang="en-US" dirty="0"/>
              <a:t>Emergency vehicles must not be driven in excess of the posted speed limits</a:t>
            </a:r>
          </a:p>
          <a:p>
            <a:pPr marL="457200" indent="-457200">
              <a:buAutoNum type="arabicPeriod"/>
            </a:pPr>
            <a:r>
              <a:rPr lang="en-US" altLang="en-US" dirty="0"/>
              <a:t>Emergency vehicles must not exceed cautionary speeds</a:t>
            </a:r>
          </a:p>
          <a:p>
            <a:pPr marL="457200" indent="-457200">
              <a:buAutoNum type="arabicPeriod"/>
            </a:pPr>
            <a:r>
              <a:rPr lang="en-US" altLang="en-US" dirty="0"/>
              <a:t>Patient Experience</a:t>
            </a:r>
          </a:p>
          <a:p>
            <a:pPr marL="457200" indent="-457200">
              <a:buAutoNum type="arabicPeriod"/>
            </a:pPr>
            <a:r>
              <a:rPr lang="en-US" altLang="en-US" dirty="0"/>
              <a:t>Match speed to road conditions</a:t>
            </a:r>
          </a:p>
          <a:p>
            <a:endParaRPr lang="en-US" altLang="en-US" dirty="0"/>
          </a:p>
        </p:txBody>
      </p:sp>
      <p:sp>
        <p:nvSpPr>
          <p:cNvPr id="6" name="Rectangle 5"/>
          <p:cNvSpPr/>
          <p:nvPr/>
        </p:nvSpPr>
        <p:spPr>
          <a:xfrm>
            <a:off x="6595" y="4705350"/>
            <a:ext cx="901209" cy="415498"/>
          </a:xfrm>
          <a:prstGeom prst="rect">
            <a:avLst/>
          </a:prstGeom>
          <a:noFill/>
        </p:spPr>
        <p:txBody>
          <a:bodyPr wrap="none" lIns="91440" tIns="45720" rIns="91440" bIns="45720">
            <a:spAutoFit/>
          </a:bodyPr>
          <a:lstStyle/>
          <a:p>
            <a:pPr algn="ctr"/>
            <a:r>
              <a:rPr lang="en-US" sz="700" b="1" dirty="0">
                <a:ln w="0"/>
                <a:latin typeface="+mj-lt"/>
              </a:rPr>
              <a:t>Participant Manual</a:t>
            </a:r>
          </a:p>
          <a:p>
            <a:pPr algn="ctr"/>
            <a:r>
              <a:rPr lang="en-US" sz="1400" b="1" cap="none" spc="0" dirty="0">
                <a:ln w="0"/>
                <a:latin typeface="+mj-lt"/>
              </a:rPr>
              <a:t>ACTIVITY</a:t>
            </a:r>
            <a:endParaRPr lang="en-US" sz="1600" b="1" cap="none" spc="0" dirty="0">
              <a:ln w="0"/>
              <a:latin typeface="+mj-lt"/>
            </a:endParaRPr>
          </a:p>
        </p:txBody>
      </p:sp>
    </p:spTree>
    <p:custDataLst>
      <p:tags r:id="rId1"/>
    </p:custDataLst>
    <p:extLst>
      <p:ext uri="{BB962C8B-B14F-4D97-AF65-F5344CB8AC3E}">
        <p14:creationId xmlns:p14="http://schemas.microsoft.com/office/powerpoint/2010/main" val="1742845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ltLang="en-US"/>
              <a:t>Cautionary Speeds</a:t>
            </a:r>
            <a:endParaRPr lang="en-US" altLang="en-US" dirty="0"/>
          </a:p>
        </p:txBody>
      </p:sp>
      <p:sp>
        <p:nvSpPr>
          <p:cNvPr id="36867" name="Rectangle 3"/>
          <p:cNvSpPr>
            <a:spLocks noGrp="1" noChangeArrowheads="1"/>
          </p:cNvSpPr>
          <p:nvPr>
            <p:ph idx="1"/>
          </p:nvPr>
        </p:nvSpPr>
        <p:spPr>
          <a:xfrm>
            <a:off x="457200" y="1276351"/>
            <a:ext cx="4430110" cy="3200400"/>
          </a:xfrm>
        </p:spPr>
        <p:txBody>
          <a:bodyPr/>
          <a:lstStyle/>
          <a:p>
            <a:r>
              <a:rPr lang="en-US" dirty="0"/>
              <a:t>Example:</a:t>
            </a:r>
          </a:p>
          <a:p>
            <a:pPr lvl="1"/>
            <a:r>
              <a:rPr lang="en-US" dirty="0"/>
              <a:t>Speed limitations around curves</a:t>
            </a:r>
          </a:p>
          <a:p>
            <a:pPr lvl="1"/>
            <a:r>
              <a:rPr lang="en-US" dirty="0"/>
              <a:t>Posted restrictions going downhill</a:t>
            </a:r>
          </a:p>
          <a:p>
            <a:pPr lvl="1"/>
            <a:r>
              <a:rPr lang="en-US" dirty="0"/>
              <a:t>Slower speeds on highway ramps, especially cloverleaf design</a:t>
            </a:r>
          </a:p>
          <a:p>
            <a:pPr lvl="1"/>
            <a:r>
              <a:rPr lang="en-US" dirty="0"/>
              <a:t>Special speed zones such as schools; hospitals; recreation areas; construction; etc.</a:t>
            </a:r>
          </a:p>
          <a:p>
            <a:endParaRPr lang="en-US"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9235" t="44181" r="12953" b="21293"/>
          <a:stretch/>
        </p:blipFill>
        <p:spPr>
          <a:xfrm>
            <a:off x="5374943" y="2114549"/>
            <a:ext cx="3515712" cy="1578523"/>
          </a:xfrm>
          <a:prstGeom prst="rect">
            <a:avLst/>
          </a:prstGeom>
        </p:spPr>
      </p:pic>
    </p:spTree>
    <p:custDataLst>
      <p:tags r:id="rId1"/>
    </p:custDataLst>
    <p:extLst>
      <p:ext uri="{BB962C8B-B14F-4D97-AF65-F5344CB8AC3E}">
        <p14:creationId xmlns:p14="http://schemas.microsoft.com/office/powerpoint/2010/main" val="937181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ltLang="en-US"/>
              <a:t>Basic Maneuvers</a:t>
            </a:r>
          </a:p>
        </p:txBody>
      </p:sp>
      <p:sp>
        <p:nvSpPr>
          <p:cNvPr id="136195" name="Rectangle 3"/>
          <p:cNvSpPr>
            <a:spLocks noGrp="1" noChangeArrowheads="1"/>
          </p:cNvSpPr>
          <p:nvPr>
            <p:ph idx="1"/>
          </p:nvPr>
        </p:nvSpPr>
        <p:spPr/>
        <p:txBody>
          <a:bodyPr/>
          <a:lstStyle/>
          <a:p>
            <a:r>
              <a:rPr lang="en-US" altLang="en-US"/>
              <a:t>Steering</a:t>
            </a:r>
          </a:p>
          <a:p>
            <a:pPr lvl="1"/>
            <a:r>
              <a:rPr lang="en-US" altLang="en-US"/>
              <a:t>Use Both Hands</a:t>
            </a:r>
          </a:p>
          <a:p>
            <a:pPr lvl="1"/>
            <a:r>
              <a:rPr lang="en-US" altLang="en-US"/>
              <a:t>Keep Arms Inside of Vehicle</a:t>
            </a:r>
          </a:p>
          <a:p>
            <a:pPr lvl="1"/>
            <a:r>
              <a:rPr lang="en-US" altLang="en-US"/>
              <a:t>Maintain Hands in “3” and “9” Position</a:t>
            </a:r>
            <a:endParaRPr lang="en-US" altLang="en-US" dirty="0"/>
          </a:p>
        </p:txBody>
      </p:sp>
    </p:spTree>
    <p:custDataLst>
      <p:tags r:id="rId1"/>
    </p:custDataLst>
    <p:extLst>
      <p:ext uri="{BB962C8B-B14F-4D97-AF65-F5344CB8AC3E}">
        <p14:creationId xmlns:p14="http://schemas.microsoft.com/office/powerpoint/2010/main" val="2507122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en-US" altLang="en-US"/>
              <a:t>Basic Maneuvers</a:t>
            </a:r>
            <a:endParaRPr lang="en-US" altLang="en-US" dirty="0"/>
          </a:p>
        </p:txBody>
      </p:sp>
      <p:sp>
        <p:nvSpPr>
          <p:cNvPr id="129027" name="Content Placeholder 2"/>
          <p:cNvSpPr>
            <a:spLocks noGrp="1"/>
          </p:cNvSpPr>
          <p:nvPr>
            <p:ph idx="1"/>
          </p:nvPr>
        </p:nvSpPr>
        <p:spPr/>
        <p:txBody>
          <a:bodyPr/>
          <a:lstStyle/>
          <a:p>
            <a:r>
              <a:rPr lang="en-US" altLang="en-US"/>
              <a:t>Braking and Stopping</a:t>
            </a:r>
          </a:p>
          <a:p>
            <a:pPr lvl="1"/>
            <a:r>
              <a:rPr lang="en-US" altLang="en-US"/>
              <a:t>Hydraulic – Pump brake pedal</a:t>
            </a:r>
          </a:p>
          <a:p>
            <a:pPr lvl="1"/>
            <a:r>
              <a:rPr lang="en-US" altLang="en-US"/>
              <a:t>Air – Firmly and steadily press brake pedal, release if wheels lock</a:t>
            </a:r>
          </a:p>
          <a:p>
            <a:pPr lvl="1"/>
            <a:r>
              <a:rPr lang="en-US" altLang="en-US"/>
              <a:t>ABS – Apply firmly and hold down for duration</a:t>
            </a:r>
          </a:p>
          <a:p>
            <a:pPr lvl="1"/>
            <a:r>
              <a:rPr lang="en-US" altLang="en-US"/>
              <a:t>Disc vs. Drum - Differences</a:t>
            </a:r>
          </a:p>
          <a:p>
            <a:endParaRPr lang="en-US" altLang="en-US" dirty="0"/>
          </a:p>
        </p:txBody>
      </p:sp>
    </p:spTree>
    <p:custDataLst>
      <p:tags r:id="rId1"/>
    </p:custDataLst>
    <p:extLst>
      <p:ext uri="{BB962C8B-B14F-4D97-AF65-F5344CB8AC3E}">
        <p14:creationId xmlns:p14="http://schemas.microsoft.com/office/powerpoint/2010/main" val="386985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a:t>Auxiliary Braking Systems</a:t>
            </a:r>
            <a:endParaRPr lang="en-US" altLang="en-US" dirty="0"/>
          </a:p>
        </p:txBody>
      </p:sp>
      <p:sp>
        <p:nvSpPr>
          <p:cNvPr id="91139" name="Text Placeholder 2"/>
          <p:cNvSpPr>
            <a:spLocks noGrp="1"/>
          </p:cNvSpPr>
          <p:nvPr>
            <p:ph idx="1"/>
          </p:nvPr>
        </p:nvSpPr>
        <p:spPr/>
        <p:txBody>
          <a:bodyPr/>
          <a:lstStyle/>
          <a:p>
            <a:pPr marL="0" indent="0">
              <a:buNone/>
            </a:pPr>
            <a:r>
              <a:rPr lang="en-US" altLang="en-US" b="1" dirty="0"/>
              <a:t>Warning </a:t>
            </a:r>
          </a:p>
          <a:p>
            <a:r>
              <a:rPr lang="en-US" altLang="en-US" dirty="0"/>
              <a:t>Do not use the retarders/engine brakes during inclement weather or when the road surfaces are slippery. Using these systems could result in loss of control of the vehicle </a:t>
            </a:r>
          </a:p>
        </p:txBody>
      </p:sp>
    </p:spTree>
    <p:custDataLst>
      <p:tags r:id="rId1"/>
    </p:custDataLst>
    <p:extLst>
      <p:ext uri="{BB962C8B-B14F-4D97-AF65-F5344CB8AC3E}">
        <p14:creationId xmlns:p14="http://schemas.microsoft.com/office/powerpoint/2010/main" val="20954468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US" altLang="en-US"/>
              <a:t> Total Stopping Distance</a:t>
            </a:r>
            <a:endParaRPr lang="en-US" altLang="en-US" dirty="0"/>
          </a:p>
        </p:txBody>
      </p:sp>
      <p:sp>
        <p:nvSpPr>
          <p:cNvPr id="135171" name="Text Placeholder 2"/>
          <p:cNvSpPr>
            <a:spLocks noGrp="1"/>
          </p:cNvSpPr>
          <p:nvPr>
            <p:ph idx="1"/>
          </p:nvPr>
        </p:nvSpPr>
        <p:spPr/>
        <p:txBody>
          <a:bodyPr/>
          <a:lstStyle/>
          <a:p>
            <a:r>
              <a:rPr lang="en-US" altLang="en-US"/>
              <a:t>Perception Time/Distance</a:t>
            </a:r>
          </a:p>
          <a:p>
            <a:r>
              <a:rPr lang="en-US" altLang="en-US"/>
              <a:t>Reaction Time/Distance</a:t>
            </a:r>
          </a:p>
          <a:p>
            <a:r>
              <a:rPr lang="en-US" altLang="en-US"/>
              <a:t>Vehicle Reaction Time/Distance</a:t>
            </a:r>
          </a:p>
          <a:p>
            <a:r>
              <a:rPr lang="en-US" altLang="en-US"/>
              <a:t>Vehicle Braking Distance</a:t>
            </a:r>
          </a:p>
        </p:txBody>
      </p:sp>
      <p:sp>
        <p:nvSpPr>
          <p:cNvPr id="4" name="Rectangle 3"/>
          <p:cNvSpPr/>
          <p:nvPr/>
        </p:nvSpPr>
        <p:spPr>
          <a:xfrm>
            <a:off x="6595" y="4705350"/>
            <a:ext cx="901209" cy="415498"/>
          </a:xfrm>
          <a:prstGeom prst="rect">
            <a:avLst/>
          </a:prstGeom>
          <a:noFill/>
        </p:spPr>
        <p:txBody>
          <a:bodyPr wrap="none" lIns="91440" tIns="45720" rIns="91440" bIns="45720">
            <a:spAutoFit/>
          </a:bodyPr>
          <a:lstStyle/>
          <a:p>
            <a:pPr algn="ctr"/>
            <a:r>
              <a:rPr lang="en-US" sz="700" b="1" dirty="0">
                <a:ln w="0"/>
                <a:latin typeface="+mj-lt"/>
              </a:rPr>
              <a:t>Participant Manual</a:t>
            </a:r>
          </a:p>
          <a:p>
            <a:pPr algn="ctr"/>
            <a:r>
              <a:rPr lang="en-US" sz="1400" b="1" cap="none" spc="0" dirty="0">
                <a:ln w="0"/>
                <a:latin typeface="+mj-lt"/>
              </a:rPr>
              <a:t>ACTIVITY</a:t>
            </a:r>
            <a:endParaRPr lang="en-US" sz="1600" b="1" cap="none" spc="0" dirty="0">
              <a:ln w="0"/>
              <a:latin typeface="+mj-lt"/>
            </a:endParaRPr>
          </a:p>
        </p:txBody>
      </p:sp>
    </p:spTree>
    <p:custDataLst>
      <p:tags r:id="rId1"/>
    </p:custDataLst>
    <p:extLst>
      <p:ext uri="{BB962C8B-B14F-4D97-AF65-F5344CB8AC3E}">
        <p14:creationId xmlns:p14="http://schemas.microsoft.com/office/powerpoint/2010/main" val="1586440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Title 4"/>
          <p:cNvSpPr>
            <a:spLocks noGrp="1"/>
          </p:cNvSpPr>
          <p:nvPr>
            <p:ph type="title"/>
          </p:nvPr>
        </p:nvSpPr>
        <p:spPr/>
        <p:txBody>
          <a:bodyPr/>
          <a:lstStyle/>
          <a:p>
            <a:r>
              <a:rPr lang="en-US" altLang="en-US"/>
              <a:t>Perception Time/Distance</a:t>
            </a:r>
            <a:endParaRPr lang="en-US" altLang="en-US" dirty="0"/>
          </a:p>
        </p:txBody>
      </p:sp>
      <p:sp>
        <p:nvSpPr>
          <p:cNvPr id="136194" name="Text Placeholder 2"/>
          <p:cNvSpPr>
            <a:spLocks noGrp="1"/>
          </p:cNvSpPr>
          <p:nvPr>
            <p:ph idx="1"/>
          </p:nvPr>
        </p:nvSpPr>
        <p:spPr/>
        <p:txBody>
          <a:bodyPr/>
          <a:lstStyle/>
          <a:p>
            <a:r>
              <a:rPr lang="en-US" altLang="en-US" dirty="0"/>
              <a:t>The distance the vehicle travels from the time your eyes see a hazard until your brain recognizes it. Normal time for an alert driver is approximately ¾ of a second. </a:t>
            </a:r>
          </a:p>
        </p:txBody>
      </p:sp>
    </p:spTree>
    <p:custDataLst>
      <p:tags r:id="rId1"/>
    </p:custDataLst>
    <p:extLst>
      <p:ext uri="{BB962C8B-B14F-4D97-AF65-F5344CB8AC3E}">
        <p14:creationId xmlns:p14="http://schemas.microsoft.com/office/powerpoint/2010/main" val="33037554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r>
              <a:rPr lang="en-US" altLang="en-US"/>
              <a:t>Reaction Time/Distance</a:t>
            </a:r>
            <a:endParaRPr lang="en-US" altLang="en-US" dirty="0"/>
          </a:p>
        </p:txBody>
      </p:sp>
      <p:sp>
        <p:nvSpPr>
          <p:cNvPr id="137219" name="Text Placeholder 2"/>
          <p:cNvSpPr>
            <a:spLocks noGrp="1"/>
          </p:cNvSpPr>
          <p:nvPr>
            <p:ph idx="1"/>
          </p:nvPr>
        </p:nvSpPr>
        <p:spPr/>
        <p:txBody>
          <a:bodyPr/>
          <a:lstStyle/>
          <a:p>
            <a:r>
              <a:rPr lang="en-US" altLang="en-US" dirty="0"/>
              <a:t>The distance traveled from the time your brain tells your foot to move from the accelerator until the time your foot pushes the brake pedal.  </a:t>
            </a:r>
          </a:p>
        </p:txBody>
      </p:sp>
    </p:spTree>
    <p:custDataLst>
      <p:tags r:id="rId1"/>
    </p:custDataLst>
    <p:extLst>
      <p:ext uri="{BB962C8B-B14F-4D97-AF65-F5344CB8AC3E}">
        <p14:creationId xmlns:p14="http://schemas.microsoft.com/office/powerpoint/2010/main" val="2024899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a:t>Motivation Exercises</a:t>
            </a:r>
            <a:endParaRPr lang="en-US" alt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36274" y="1276350"/>
            <a:ext cx="3871451" cy="3200400"/>
          </a:xfrm>
          <a:prstGeom prst="rect">
            <a:avLst/>
          </a:prstGeom>
        </p:spPr>
      </p:pic>
    </p:spTree>
    <p:custDataLst>
      <p:tags r:id="rId1"/>
    </p:custDataLst>
    <p:extLst>
      <p:ext uri="{BB962C8B-B14F-4D97-AF65-F5344CB8AC3E}">
        <p14:creationId xmlns:p14="http://schemas.microsoft.com/office/powerpoint/2010/main" val="11815618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altLang="en-US"/>
              <a:t>Vehicle Reaction Time/Distance</a:t>
            </a:r>
            <a:endParaRPr lang="en-US" altLang="en-US" dirty="0"/>
          </a:p>
        </p:txBody>
      </p:sp>
      <p:sp>
        <p:nvSpPr>
          <p:cNvPr id="138243" name="Text Placeholder 2"/>
          <p:cNvSpPr>
            <a:spLocks noGrp="1"/>
          </p:cNvSpPr>
          <p:nvPr>
            <p:ph idx="1"/>
          </p:nvPr>
        </p:nvSpPr>
        <p:spPr/>
        <p:txBody>
          <a:bodyPr/>
          <a:lstStyle/>
          <a:p>
            <a:r>
              <a:rPr lang="en-US" altLang="en-US" dirty="0"/>
              <a:t>Once the brake pedal is applied the vehicle reaction time will depend on the type and condition of the braking system.</a:t>
            </a:r>
          </a:p>
        </p:txBody>
      </p:sp>
    </p:spTree>
    <p:custDataLst>
      <p:tags r:id="rId1"/>
    </p:custDataLst>
    <p:extLst>
      <p:ext uri="{BB962C8B-B14F-4D97-AF65-F5344CB8AC3E}">
        <p14:creationId xmlns:p14="http://schemas.microsoft.com/office/powerpoint/2010/main" val="11292973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altLang="en-US"/>
              <a:t>Vehicle Braking Distance</a:t>
            </a:r>
            <a:endParaRPr lang="en-US" altLang="en-US" dirty="0"/>
          </a:p>
        </p:txBody>
      </p:sp>
      <p:sp>
        <p:nvSpPr>
          <p:cNvPr id="139267" name="Text Placeholder 2"/>
          <p:cNvSpPr>
            <a:spLocks noGrp="1"/>
          </p:cNvSpPr>
          <p:nvPr>
            <p:ph idx="1"/>
          </p:nvPr>
        </p:nvSpPr>
        <p:spPr/>
        <p:txBody>
          <a:bodyPr/>
          <a:lstStyle/>
          <a:p>
            <a:r>
              <a:rPr lang="en-US" altLang="en-US" dirty="0"/>
              <a:t>The distance it takes the vehicle to come to complete  stop once you apply the brakes. </a:t>
            </a:r>
          </a:p>
        </p:txBody>
      </p:sp>
    </p:spTree>
    <p:custDataLst>
      <p:tags r:id="rId1"/>
    </p:custDataLst>
    <p:extLst>
      <p:ext uri="{BB962C8B-B14F-4D97-AF65-F5344CB8AC3E}">
        <p14:creationId xmlns:p14="http://schemas.microsoft.com/office/powerpoint/2010/main" val="134543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r>
              <a:rPr lang="en-US" altLang="en-US"/>
              <a:t>Stopping Distance Factors</a:t>
            </a:r>
            <a:endParaRPr lang="en-US" altLang="en-US" dirty="0"/>
          </a:p>
        </p:txBody>
      </p:sp>
      <p:sp>
        <p:nvSpPr>
          <p:cNvPr id="140291" name="Text Placeholder 2"/>
          <p:cNvSpPr>
            <a:spLocks noGrp="1"/>
          </p:cNvSpPr>
          <p:nvPr>
            <p:ph idx="1"/>
          </p:nvPr>
        </p:nvSpPr>
        <p:spPr/>
        <p:txBody>
          <a:bodyPr/>
          <a:lstStyle/>
          <a:p>
            <a:r>
              <a:rPr lang="en-US" altLang="en-US"/>
              <a:t>Drivers reaction time</a:t>
            </a:r>
          </a:p>
          <a:p>
            <a:r>
              <a:rPr lang="en-US" altLang="en-US"/>
              <a:t>Weather and road conditions</a:t>
            </a:r>
          </a:p>
          <a:p>
            <a:r>
              <a:rPr lang="en-US" altLang="en-US"/>
              <a:t>Road surfaces</a:t>
            </a:r>
          </a:p>
          <a:p>
            <a:r>
              <a:rPr lang="en-US" altLang="en-US"/>
              <a:t>Vehicle weight</a:t>
            </a:r>
          </a:p>
          <a:p>
            <a:r>
              <a:rPr lang="en-US" altLang="en-US"/>
              <a:t>Brake conditions</a:t>
            </a:r>
          </a:p>
          <a:p>
            <a:r>
              <a:rPr lang="en-US" altLang="en-US"/>
              <a:t>Tire conditions</a:t>
            </a:r>
          </a:p>
          <a:p>
            <a:r>
              <a:rPr lang="en-US" altLang="en-US"/>
              <a:t>Speed</a:t>
            </a:r>
            <a:endParaRPr lang="en-US" altLang="en-US" dirty="0"/>
          </a:p>
        </p:txBody>
      </p:sp>
    </p:spTree>
    <p:custDataLst>
      <p:tags r:id="rId1"/>
    </p:custDataLst>
    <p:extLst>
      <p:ext uri="{BB962C8B-B14F-4D97-AF65-F5344CB8AC3E}">
        <p14:creationId xmlns:p14="http://schemas.microsoft.com/office/powerpoint/2010/main" val="1494535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r>
              <a:rPr lang="en-US" altLang="en-US"/>
              <a:t>Rules of Thumb</a:t>
            </a:r>
            <a:endParaRPr lang="en-US" altLang="en-US" dirty="0"/>
          </a:p>
        </p:txBody>
      </p:sp>
      <p:sp>
        <p:nvSpPr>
          <p:cNvPr id="141315" name="Text Placeholder 2"/>
          <p:cNvSpPr>
            <a:spLocks noGrp="1"/>
          </p:cNvSpPr>
          <p:nvPr>
            <p:ph idx="1"/>
          </p:nvPr>
        </p:nvSpPr>
        <p:spPr/>
        <p:txBody>
          <a:bodyPr/>
          <a:lstStyle/>
          <a:p>
            <a:r>
              <a:rPr lang="en-US" altLang="en-US" dirty="0"/>
              <a:t>Average reaction time is ¾ second</a:t>
            </a:r>
          </a:p>
          <a:p>
            <a:r>
              <a:rPr lang="en-US" altLang="en-US" dirty="0"/>
              <a:t>You can not steer or brake a vehicle unless you have traction</a:t>
            </a:r>
          </a:p>
          <a:p>
            <a:r>
              <a:rPr lang="en-US" altLang="en-US" dirty="0"/>
              <a:t>Wet roads double the stopping distance</a:t>
            </a:r>
          </a:p>
          <a:p>
            <a:r>
              <a:rPr lang="en-US" altLang="en-US" dirty="0"/>
              <a:t>When you double your speed it takes four times as much distance to stop your vehicle </a:t>
            </a:r>
          </a:p>
        </p:txBody>
      </p:sp>
    </p:spTree>
    <p:custDataLst>
      <p:tags r:id="rId1"/>
    </p:custDataLst>
    <p:extLst>
      <p:ext uri="{BB962C8B-B14F-4D97-AF65-F5344CB8AC3E}">
        <p14:creationId xmlns:p14="http://schemas.microsoft.com/office/powerpoint/2010/main" val="19056733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Air Brakes</a:t>
            </a:r>
            <a:endParaRPr lang="en-US" dirty="0"/>
          </a:p>
        </p:txBody>
      </p:sp>
      <p:sp>
        <p:nvSpPr>
          <p:cNvPr id="3" name="Content Placeholder 2"/>
          <p:cNvSpPr>
            <a:spLocks noGrp="1"/>
          </p:cNvSpPr>
          <p:nvPr>
            <p:ph idx="1"/>
          </p:nvPr>
        </p:nvSpPr>
        <p:spPr/>
        <p:txBody>
          <a:bodyPr/>
          <a:lstStyle/>
          <a:p>
            <a:r>
              <a:rPr lang="en-US" dirty="0"/>
              <a:t>Brake-lag = Added Delay</a:t>
            </a:r>
          </a:p>
          <a:p>
            <a:r>
              <a:rPr lang="en-US" dirty="0"/>
              <a:t>Add ½ second or more to stopping distance</a:t>
            </a:r>
          </a:p>
          <a:p>
            <a:endParaRPr lang="en-US" dirty="0"/>
          </a:p>
        </p:txBody>
      </p:sp>
    </p:spTree>
    <p:custDataLst>
      <p:tags r:id="rId1"/>
    </p:custDataLst>
    <p:extLst>
      <p:ext uri="{BB962C8B-B14F-4D97-AF65-F5344CB8AC3E}">
        <p14:creationId xmlns:p14="http://schemas.microsoft.com/office/powerpoint/2010/main" val="20196485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Brake Fade</a:t>
            </a:r>
            <a:endParaRPr lang="en-US" dirty="0"/>
          </a:p>
        </p:txBody>
      </p:sp>
      <p:sp>
        <p:nvSpPr>
          <p:cNvPr id="3" name="Content Placeholder 2"/>
          <p:cNvSpPr>
            <a:spLocks noGrp="1"/>
          </p:cNvSpPr>
          <p:nvPr>
            <p:ph idx="1"/>
          </p:nvPr>
        </p:nvSpPr>
        <p:spPr/>
        <p:txBody>
          <a:bodyPr/>
          <a:lstStyle/>
          <a:p>
            <a:endParaRPr lang="en-US"/>
          </a:p>
          <a:p>
            <a:r>
              <a:rPr lang="en-US"/>
              <a:t>Excessive heat</a:t>
            </a:r>
          </a:p>
          <a:p>
            <a:r>
              <a:rPr lang="en-US"/>
              <a:t>Gas build up</a:t>
            </a:r>
          </a:p>
          <a:p>
            <a:r>
              <a:rPr lang="en-US"/>
              <a:t>Reduced friction</a:t>
            </a:r>
            <a:endParaRPr lang="en-US" dirty="0"/>
          </a:p>
        </p:txBody>
      </p:sp>
    </p:spTree>
    <p:custDataLst>
      <p:tags r:id="rId1"/>
    </p:custDataLst>
    <p:extLst>
      <p:ext uri="{BB962C8B-B14F-4D97-AF65-F5344CB8AC3E}">
        <p14:creationId xmlns:p14="http://schemas.microsoft.com/office/powerpoint/2010/main" val="958903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Snub Braking</a:t>
            </a:r>
            <a:endParaRPr lang="en-US" dirty="0"/>
          </a:p>
        </p:txBody>
      </p:sp>
      <p:sp>
        <p:nvSpPr>
          <p:cNvPr id="3" name="Content Placeholder 2"/>
          <p:cNvSpPr>
            <a:spLocks noGrp="1"/>
          </p:cNvSpPr>
          <p:nvPr>
            <p:ph idx="1"/>
          </p:nvPr>
        </p:nvSpPr>
        <p:spPr/>
        <p:txBody>
          <a:bodyPr/>
          <a:lstStyle/>
          <a:p>
            <a:endParaRPr lang="en-US"/>
          </a:p>
          <a:p>
            <a:r>
              <a:rPr lang="en-US"/>
              <a:t>Low gear</a:t>
            </a:r>
          </a:p>
          <a:p>
            <a:r>
              <a:rPr lang="en-US"/>
              <a:t>Identify “safe” speed</a:t>
            </a:r>
          </a:p>
          <a:p>
            <a:pPr lvl="1"/>
            <a:r>
              <a:rPr lang="en-US"/>
              <a:t>Apply brakes firmly for 3 seconds</a:t>
            </a:r>
          </a:p>
          <a:p>
            <a:pPr lvl="1"/>
            <a:r>
              <a:rPr lang="en-US"/>
              <a:t>Release and coast to “safe” speed</a:t>
            </a:r>
          </a:p>
          <a:p>
            <a:pPr lvl="1"/>
            <a:r>
              <a:rPr lang="en-US"/>
              <a:t>Repeat until downgrade is complete</a:t>
            </a:r>
            <a:endParaRPr lang="en-US" dirty="0"/>
          </a:p>
        </p:txBody>
      </p:sp>
    </p:spTree>
    <p:custDataLst>
      <p:tags r:id="rId1"/>
    </p:custDataLst>
    <p:extLst>
      <p:ext uri="{BB962C8B-B14F-4D97-AF65-F5344CB8AC3E}">
        <p14:creationId xmlns:p14="http://schemas.microsoft.com/office/powerpoint/2010/main" val="27505520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altLang="en-US"/>
              <a:t>Basic Maneuvers</a:t>
            </a:r>
            <a:endParaRPr lang="en-US" altLang="en-US" dirty="0"/>
          </a:p>
        </p:txBody>
      </p:sp>
      <p:sp>
        <p:nvSpPr>
          <p:cNvPr id="2" name="Content Placeholder 1"/>
          <p:cNvSpPr>
            <a:spLocks noGrp="1"/>
          </p:cNvSpPr>
          <p:nvPr>
            <p:ph idx="1"/>
          </p:nvPr>
        </p:nvSpPr>
        <p:spPr/>
        <p:txBody>
          <a:bodyPr/>
          <a:lstStyle/>
          <a:p>
            <a:r>
              <a:rPr lang="en-US" altLang="en-US" dirty="0"/>
              <a:t>Backing Up</a:t>
            </a:r>
          </a:p>
          <a:p>
            <a:pPr lvl="1"/>
            <a:r>
              <a:rPr lang="en-US" altLang="en-US" dirty="0"/>
              <a:t>Park Intelligently</a:t>
            </a:r>
          </a:p>
          <a:p>
            <a:pPr lvl="1"/>
            <a:r>
              <a:rPr lang="en-US" altLang="en-US" dirty="0"/>
              <a:t>Give Audible Notice</a:t>
            </a:r>
          </a:p>
          <a:p>
            <a:pPr lvl="1"/>
            <a:r>
              <a:rPr lang="en-US" altLang="en-US" dirty="0"/>
              <a:t>Use a Spotter</a:t>
            </a:r>
          </a:p>
          <a:p>
            <a:pPr lvl="1"/>
            <a:r>
              <a:rPr lang="en-US" altLang="en-US" dirty="0"/>
              <a:t>Understand Signals</a:t>
            </a:r>
          </a:p>
          <a:p>
            <a:pPr lvl="1"/>
            <a:r>
              <a:rPr lang="en-US" altLang="en-US" dirty="0"/>
              <a:t>Use Side Mirrors</a:t>
            </a:r>
          </a:p>
          <a:p>
            <a:pPr lvl="1"/>
            <a:r>
              <a:rPr lang="en-US" altLang="en-US" dirty="0"/>
              <a:t>Check Front Corners</a:t>
            </a:r>
          </a:p>
          <a:p>
            <a:pPr lvl="1"/>
            <a:r>
              <a:rPr lang="en-US" altLang="en-US" dirty="0"/>
              <a:t>Maintain Speed Control</a:t>
            </a:r>
          </a:p>
          <a:p>
            <a:endParaRPr lang="en-US" dirty="0"/>
          </a:p>
        </p:txBody>
      </p:sp>
      <p:pic>
        <p:nvPicPr>
          <p:cNvPr id="6" name="Content Placeholder 2"/>
          <p:cNvPicPr>
            <a:picLocks noChangeAspect="1"/>
          </p:cNvPicPr>
          <p:nvPr/>
        </p:nvPicPr>
        <p:blipFill rotWithShape="1">
          <a:blip r:embed="rId4" cstate="print">
            <a:extLst>
              <a:ext uri="{28A0092B-C50C-407E-A947-70E740481C1C}">
                <a14:useLocalDpi xmlns:a14="http://schemas.microsoft.com/office/drawing/2010/main" val="0"/>
              </a:ext>
            </a:extLst>
          </a:blip>
          <a:srcRect t="4029" b="3723"/>
          <a:stretch/>
        </p:blipFill>
        <p:spPr>
          <a:xfrm>
            <a:off x="4495800" y="1610435"/>
            <a:ext cx="4036024" cy="2415655"/>
          </a:xfrm>
          <a:prstGeom prst="rect">
            <a:avLst/>
          </a:prstGeom>
        </p:spPr>
      </p:pic>
    </p:spTree>
    <p:custDataLst>
      <p:tags r:id="rId1"/>
    </p:custDataLst>
    <p:extLst>
      <p:ext uri="{BB962C8B-B14F-4D97-AF65-F5344CB8AC3E}">
        <p14:creationId xmlns:p14="http://schemas.microsoft.com/office/powerpoint/2010/main" val="18842409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altLang="en-US"/>
              <a:t>Circle of Safety or Spotter</a:t>
            </a:r>
            <a:endParaRPr lang="en-US" altLang="en-US" dirty="0"/>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rot="5400000">
            <a:off x="5176751" y="1712525"/>
            <a:ext cx="3086792" cy="2315094"/>
          </a:xfrm>
        </p:spPr>
      </p:pic>
      <p:pic>
        <p:nvPicPr>
          <p:cNvPr id="142338" name="Picture 2" descr="\\ajga.com\york\homefolders\jeberly\Desktop\walk arou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352550"/>
            <a:ext cx="4298558" cy="20073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50811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ltLang="en-US"/>
              <a:t>Mirrors</a:t>
            </a:r>
            <a:endParaRPr lang="en-US" altLang="en-US" dirty="0"/>
          </a:p>
        </p:txBody>
      </p:sp>
      <p:pic>
        <p:nvPicPr>
          <p:cNvPr id="140292" name="Picture 4" descr="FFCA 00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0" y="1504950"/>
            <a:ext cx="1832956" cy="2443942"/>
          </a:xfrm>
        </p:spPr>
      </p:pic>
      <p:pic>
        <p:nvPicPr>
          <p:cNvPr id="140291" name="Picture 3" descr="FFCA 030"/>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990600" y="1752600"/>
            <a:ext cx="1885950" cy="1885950"/>
          </a:xfrm>
          <a:solidFill>
            <a:schemeClr val="tx1"/>
          </a:solidFill>
          <a:ln>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0294" name="Picture 6" descr="FFCA 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1809750"/>
            <a:ext cx="1885950" cy="1885950"/>
          </a:xfrm>
          <a:prstGeom prst="rect">
            <a:avLst/>
          </a:prstGeom>
          <a:solidFill>
            <a:schemeClr val="tx1"/>
          </a:solidFill>
          <a:ln w="9525">
            <a:solidFill>
              <a:schemeClr val="tx1"/>
            </a:solidFill>
            <a:miter lim="800000"/>
            <a:headEnd/>
            <a:tailEnd/>
          </a:ln>
        </p:spPr>
      </p:pic>
    </p:spTree>
    <p:custDataLst>
      <p:tags r:id="rId1"/>
    </p:custDataLst>
    <p:extLst>
      <p:ext uri="{BB962C8B-B14F-4D97-AF65-F5344CB8AC3E}">
        <p14:creationId xmlns:p14="http://schemas.microsoft.com/office/powerpoint/2010/main" val="3950455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ltLang="en-US"/>
              <a:t>Motivation</a:t>
            </a:r>
            <a:endParaRPr lang="en-US" altLang="en-US" dirty="0"/>
          </a:p>
        </p:txBody>
      </p:sp>
      <p:sp>
        <p:nvSpPr>
          <p:cNvPr id="113667" name="Rectangle 3"/>
          <p:cNvSpPr>
            <a:spLocks noGrp="1" noChangeArrowheads="1"/>
          </p:cNvSpPr>
          <p:nvPr>
            <p:ph idx="1"/>
          </p:nvPr>
        </p:nvSpPr>
        <p:spPr/>
        <p:txBody>
          <a:bodyPr/>
          <a:lstStyle/>
          <a:p>
            <a:r>
              <a:rPr lang="en-US" altLang="en-US"/>
              <a:t>Routine</a:t>
            </a:r>
          </a:p>
          <a:p>
            <a:r>
              <a:rPr lang="en-US" altLang="en-US"/>
              <a:t>Comfort</a:t>
            </a:r>
          </a:p>
          <a:p>
            <a:r>
              <a:rPr lang="en-US" altLang="en-US"/>
              <a:t>Confidence</a:t>
            </a:r>
          </a:p>
        </p:txBody>
      </p:sp>
    </p:spTree>
    <p:custDataLst>
      <p:tags r:id="rId1"/>
    </p:custDataLst>
    <p:extLst>
      <p:ext uri="{BB962C8B-B14F-4D97-AF65-F5344CB8AC3E}">
        <p14:creationId xmlns:p14="http://schemas.microsoft.com/office/powerpoint/2010/main" val="2606319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a:t>Defensive Driving Goals</a:t>
            </a:r>
            <a:endParaRPr lang="en-US" altLang="en-US" dirty="0"/>
          </a:p>
        </p:txBody>
      </p:sp>
      <p:sp>
        <p:nvSpPr>
          <p:cNvPr id="64515" name="Rectangle 3"/>
          <p:cNvSpPr>
            <a:spLocks noGrp="1" noChangeArrowheads="1"/>
          </p:cNvSpPr>
          <p:nvPr>
            <p:ph idx="1"/>
          </p:nvPr>
        </p:nvSpPr>
        <p:spPr/>
        <p:txBody>
          <a:bodyPr/>
          <a:lstStyle/>
          <a:p>
            <a:r>
              <a:rPr lang="en-US" altLang="en-US"/>
              <a:t>To maintain the highest level of safety possible.</a:t>
            </a:r>
          </a:p>
          <a:p>
            <a:r>
              <a:rPr lang="en-US" altLang="en-US"/>
              <a:t>To be prepared for unexpected situations and conditions which can adversely affect emergency vehicle operation.</a:t>
            </a:r>
          </a:p>
          <a:p>
            <a:r>
              <a:rPr lang="en-US" altLang="en-US"/>
              <a:t>To avoid, through effective training and applied practice, unnecessary legal consequences.</a:t>
            </a:r>
          </a:p>
        </p:txBody>
      </p:sp>
    </p:spTree>
    <p:custDataLst>
      <p:tags r:id="rId1"/>
    </p:custDataLst>
    <p:extLst>
      <p:ext uri="{BB962C8B-B14F-4D97-AF65-F5344CB8AC3E}">
        <p14:creationId xmlns:p14="http://schemas.microsoft.com/office/powerpoint/2010/main" val="3978255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Skid Avoidance</a:t>
            </a:r>
            <a:endParaRPr lang="en-US" altLang="en-US" dirty="0"/>
          </a:p>
        </p:txBody>
      </p:sp>
      <p:sp>
        <p:nvSpPr>
          <p:cNvPr id="65539" name="Rectangle 3"/>
          <p:cNvSpPr>
            <a:spLocks noGrp="1" noChangeArrowheads="1"/>
          </p:cNvSpPr>
          <p:nvPr>
            <p:ph idx="1"/>
          </p:nvPr>
        </p:nvSpPr>
        <p:spPr/>
        <p:txBody>
          <a:bodyPr/>
          <a:lstStyle/>
          <a:p>
            <a:r>
              <a:rPr lang="en-US" altLang="en-US"/>
              <a:t>The ability  to maintain control of  the vehicle utilizing defensive driving skills, vehicle controls and to take in account existing road and traffic conditions. These aspects must be coordinated with good handling skills that demonstrate that the driver is capable of detecting, preventing and making a correction that prevents a skid/crash. </a:t>
            </a:r>
            <a:endParaRPr lang="en-US" altLang="en-US" dirty="0"/>
          </a:p>
        </p:txBody>
      </p:sp>
    </p:spTree>
    <p:custDataLst>
      <p:tags r:id="rId1"/>
    </p:custDataLst>
    <p:extLst>
      <p:ext uri="{BB962C8B-B14F-4D97-AF65-F5344CB8AC3E}">
        <p14:creationId xmlns:p14="http://schemas.microsoft.com/office/powerpoint/2010/main" val="1330849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normAutofit fontScale="90000"/>
          </a:bodyPr>
          <a:lstStyle/>
          <a:p>
            <a:r>
              <a:rPr lang="en-US" altLang="en-US"/>
              <a:t>Actions That May Result In Lost Control</a:t>
            </a:r>
            <a:endParaRPr lang="en-US" altLang="en-US" dirty="0"/>
          </a:p>
        </p:txBody>
      </p:sp>
      <p:sp>
        <p:nvSpPr>
          <p:cNvPr id="66563" name="Content Placeholder 2"/>
          <p:cNvSpPr>
            <a:spLocks noGrp="1"/>
          </p:cNvSpPr>
          <p:nvPr>
            <p:ph idx="1"/>
          </p:nvPr>
        </p:nvSpPr>
        <p:spPr/>
        <p:txBody>
          <a:bodyPr/>
          <a:lstStyle/>
          <a:p>
            <a:r>
              <a:rPr lang="en-US" altLang="en-US"/>
              <a:t>Driving too fast for weather, road or tire conditions</a:t>
            </a:r>
          </a:p>
          <a:p>
            <a:r>
              <a:rPr lang="en-US" altLang="en-US"/>
              <a:t>Accelerating too hard</a:t>
            </a:r>
          </a:p>
          <a:p>
            <a:r>
              <a:rPr lang="en-US" altLang="en-US"/>
              <a:t>Braking inappropriately</a:t>
            </a:r>
          </a:p>
          <a:p>
            <a:r>
              <a:rPr lang="en-US" altLang="en-US"/>
              <a:t>Changing direction too abruptly</a:t>
            </a:r>
          </a:p>
          <a:p>
            <a:r>
              <a:rPr lang="en-US" altLang="en-US"/>
              <a:t>Tracking a curve at too high a rate of speed</a:t>
            </a:r>
          </a:p>
        </p:txBody>
      </p:sp>
    </p:spTree>
    <p:custDataLst>
      <p:tags r:id="rId1"/>
    </p:custDataLst>
    <p:extLst>
      <p:ext uri="{BB962C8B-B14F-4D97-AF65-F5344CB8AC3E}">
        <p14:creationId xmlns:p14="http://schemas.microsoft.com/office/powerpoint/2010/main" val="40638076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49"/>
  <p:tag name="ARTICULATE_DESIGN_ID_ETC-VFIS-GCA-EMSVOPOWERPOINT-16X9-TEMPLATE" val="XtTDEKpP"/>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TC-VFIS-GCA-EMSVOPowerPoint-16x9-template">
  <a:themeElements>
    <a:clrScheme name="Custom 1">
      <a:dk1>
        <a:srgbClr val="002D73"/>
      </a:dk1>
      <a:lt1>
        <a:sysClr val="window" lastClr="FFFFFF"/>
      </a:lt1>
      <a:dk2>
        <a:srgbClr val="002D73"/>
      </a:dk2>
      <a:lt2>
        <a:srgbClr val="EEECE1"/>
      </a:lt2>
      <a:accent1>
        <a:srgbClr val="67BBE8"/>
      </a:accent1>
      <a:accent2>
        <a:srgbClr val="FF8300"/>
      </a:accent2>
      <a:accent3>
        <a:srgbClr val="C4E86B"/>
      </a:accent3>
      <a:accent4>
        <a:srgbClr val="682666"/>
      </a:accent4>
      <a:accent5>
        <a:srgbClr val="D70036"/>
      </a:accent5>
      <a:accent6>
        <a:srgbClr val="FFC62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584</TotalTime>
  <Words>1604</Words>
  <Application>Microsoft Office PowerPoint</Application>
  <PresentationFormat>On-screen Show (16:9)</PresentationFormat>
  <Paragraphs>283</Paragraphs>
  <Slides>59</Slides>
  <Notes>32</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2</vt:i4>
      </vt:variant>
      <vt:variant>
        <vt:lpstr>Slide Titles</vt:lpstr>
      </vt:variant>
      <vt:variant>
        <vt:i4>59</vt:i4>
      </vt:variant>
    </vt:vector>
  </HeadingPairs>
  <TitlesOfParts>
    <vt:vector size="64" baseType="lpstr">
      <vt:lpstr>Arial</vt:lpstr>
      <vt:lpstr>Calibri</vt:lpstr>
      <vt:lpstr>ETC-VFIS-GCA-EMSVOPowerPoint-16x9-template</vt:lpstr>
      <vt:lpstr>Chart</vt:lpstr>
      <vt:lpstr>Photo Editor Photo</vt:lpstr>
      <vt:lpstr>PowerPoint Presentation</vt:lpstr>
      <vt:lpstr>Module VIII - Emergency Vehicle Operations / Safety</vt:lpstr>
      <vt:lpstr>Module VIII - Emergency Vehicle Operations / Safety</vt:lpstr>
      <vt:lpstr>Module VIII - Emergency Vehicle Operations / Safety</vt:lpstr>
      <vt:lpstr>Motivation Exercises</vt:lpstr>
      <vt:lpstr>Motivation</vt:lpstr>
      <vt:lpstr>Defensive Driving Goals</vt:lpstr>
      <vt:lpstr>Skid Avoidance</vt:lpstr>
      <vt:lpstr>Actions That May Result In Lost Control</vt:lpstr>
      <vt:lpstr>Preparing to Drive</vt:lpstr>
      <vt:lpstr>Preparing to Drive</vt:lpstr>
      <vt:lpstr>Preparing to Drive</vt:lpstr>
      <vt:lpstr>Preparing to Drive</vt:lpstr>
      <vt:lpstr>If another driver fails to give you the right of way…</vt:lpstr>
      <vt:lpstr>Emergency Response Driving</vt:lpstr>
      <vt:lpstr>Emergency Response Driving</vt:lpstr>
      <vt:lpstr>Emergency Response Driving</vt:lpstr>
      <vt:lpstr>Identify Distracted Drivers</vt:lpstr>
      <vt:lpstr>Use of Emergency Lights and Siren</vt:lpstr>
      <vt:lpstr>Make Sure You Are Seen And Heard.</vt:lpstr>
      <vt:lpstr>Use of Emergency Lights and Siren</vt:lpstr>
      <vt:lpstr>Sirens</vt:lpstr>
      <vt:lpstr>Sirens</vt:lpstr>
      <vt:lpstr>“Sirencide”</vt:lpstr>
      <vt:lpstr>Use of Emergency Lights and Siren</vt:lpstr>
      <vt:lpstr>Automated Traffic Control Systems</vt:lpstr>
      <vt:lpstr>Emergency Dispatch Protocols</vt:lpstr>
      <vt:lpstr>Emergency Medical Dispatch</vt:lpstr>
      <vt:lpstr>Emergency Dispatch Protocol Example</vt:lpstr>
      <vt:lpstr>Emergency Dispatch Protocol Example</vt:lpstr>
      <vt:lpstr>Space Management</vt:lpstr>
      <vt:lpstr>Space Management</vt:lpstr>
      <vt:lpstr>Defensive Driving</vt:lpstr>
      <vt:lpstr>Rate of Closure-Yielding</vt:lpstr>
      <vt:lpstr>Elevation Angle Limitations</vt:lpstr>
      <vt:lpstr>Bridges</vt:lpstr>
      <vt:lpstr>Bridges – Strong Winds</vt:lpstr>
      <vt:lpstr>Bridge Limitations - Weight</vt:lpstr>
      <vt:lpstr>Be Aware of Weight Limits</vt:lpstr>
      <vt:lpstr>Bridge Limitations – Width  </vt:lpstr>
      <vt:lpstr>Bridges Limitations – Height </vt:lpstr>
      <vt:lpstr>Speed Management</vt:lpstr>
      <vt:lpstr>Cautionary Speeds</vt:lpstr>
      <vt:lpstr>Basic Maneuvers</vt:lpstr>
      <vt:lpstr>Basic Maneuvers</vt:lpstr>
      <vt:lpstr>Auxiliary Braking Systems</vt:lpstr>
      <vt:lpstr> Total Stopping Distance</vt:lpstr>
      <vt:lpstr>Perception Time/Distance</vt:lpstr>
      <vt:lpstr>Reaction Time/Distance</vt:lpstr>
      <vt:lpstr>Vehicle Reaction Time/Distance</vt:lpstr>
      <vt:lpstr>Vehicle Braking Distance</vt:lpstr>
      <vt:lpstr>Stopping Distance Factors</vt:lpstr>
      <vt:lpstr>Rules of Thumb</vt:lpstr>
      <vt:lpstr>Air Brakes</vt:lpstr>
      <vt:lpstr>Brake Fade</vt:lpstr>
      <vt:lpstr>Snub Braking</vt:lpstr>
      <vt:lpstr>Basic Maneuvers</vt:lpstr>
      <vt:lpstr>Circle of Safety or Spotter</vt:lpstr>
      <vt:lpstr>Mirrors</vt:lpstr>
    </vt:vector>
  </TitlesOfParts>
  <Company>Glatfelter Insurance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EMERGENCEY MEDICAL SERVICE VEHICLE OPERATION</dc:title>
  <dc:creator>Justin M. Eberly</dc:creator>
  <cp:lastModifiedBy>Richard M. Gurba</cp:lastModifiedBy>
  <cp:revision>61</cp:revision>
  <dcterms:created xsi:type="dcterms:W3CDTF">2018-04-09T15:55:32Z</dcterms:created>
  <dcterms:modified xsi:type="dcterms:W3CDTF">2024-04-25T17:59:15Z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16FE2AAD-1005-408B-BE18-BDB69A7ACA30</vt:lpwstr>
  </property>
  <property fmtid="{D5CDD505-2E9C-101B-9397-08002B2CF9AE}" pid="3" name="ArticulatePath">
    <vt:lpwstr>EMSVO PPT 2018</vt:lpwstr>
  </property>
</Properties>
</file>